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67" r:id="rId3"/>
    <p:sldId id="268" r:id="rId4"/>
    <p:sldId id="269" r:id="rId5"/>
    <p:sldId id="257" r:id="rId6"/>
    <p:sldId id="258" r:id="rId7"/>
    <p:sldId id="259" r:id="rId8"/>
    <p:sldId id="270" r:id="rId9"/>
    <p:sldId id="260" r:id="rId10"/>
    <p:sldId id="271" r:id="rId11"/>
    <p:sldId id="272" r:id="rId12"/>
    <p:sldId id="273" r:id="rId13"/>
    <p:sldId id="274" r:id="rId14"/>
    <p:sldId id="261" r:id="rId15"/>
    <p:sldId id="262" r:id="rId16"/>
    <p:sldId id="275" r:id="rId17"/>
    <p:sldId id="263" r:id="rId18"/>
    <p:sldId id="266" r:id="rId19"/>
    <p:sldId id="279" r:id="rId20"/>
    <p:sldId id="280" r:id="rId21"/>
    <p:sldId id="265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09B6C8-5958-7FD9-AFB8-CFC934C961B4}" v="5" dt="2021-07-20T11:15:33.860"/>
    <p1510:client id="{30EE1B88-DB99-EB1C-A5B5-2A879E4C487E}" v="1302" dt="2021-07-18T11:15:05.752"/>
    <p1510:client id="{337B0AC5-EE74-494B-B907-EA0056733B6E}" v="83" dt="2021-07-01T05:14:39.781"/>
    <p1510:client id="{41C13EC9-D220-957A-B169-681EA080BA08}" v="83" dt="2021-07-22T14:46:07.939"/>
    <p1510:client id="{466C66DF-A190-9C4B-7F8B-ECAF51FFF1D8}" v="238" dt="2021-07-21T09:51:15.679"/>
    <p1510:client id="{4A0703C8-7034-1028-6EE4-016D27A2CB7B}" v="376" dt="2021-07-22T17:08:59.586"/>
    <p1510:client id="{5A31965A-AE90-4503-3823-DC23A1E42C9C}" v="6" dt="2021-07-22T17:50:29.416"/>
    <p1510:client id="{68E33720-A623-F185-EA67-C70FA4B35F3F}" v="5" dt="2021-07-27T17:34:44.434"/>
    <p1510:client id="{70E782E8-332A-2AA5-0D02-B1ECA2DB36DA}" v="10" dt="2021-07-22T11:47:58.366"/>
    <p1510:client id="{997C34A9-8D2F-532F-8018-598EB6B9DB6C}" v="271" dt="2021-07-22T17:48:15.747"/>
    <p1510:client id="{BB3D4A96-EFE3-F3E9-05B9-ECEC55E6F5A5}" v="35" dt="2021-07-01T05:18:32.333"/>
    <p1510:client id="{D07DE320-2E45-8899-DA93-6D01EA416F66}" v="450" dt="2021-07-18T07:19:00.342"/>
    <p1510:client id="{EB12C7F5-FD6F-7AD8-E0A6-28A48B16A370}" v="472" dt="2021-07-18T08:15:12.1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61" d="100"/>
          <a:sy n="61" d="100"/>
        </p:scale>
        <p:origin x="33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CE9BCD-BD31-4862-B316-A889140F1F7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69F1CB6-0FE2-4019-9900-7036F141BD50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Approach developed by French Philosopher, Rene Descartes. Based on the foundations of first principles thinking.</a:t>
          </a:r>
        </a:p>
      </dgm:t>
    </dgm:pt>
    <dgm:pt modelId="{7835B54B-F786-4AC5-BE65-C35584EFA0CB}" type="parTrans" cxnId="{6F480513-A572-4AD6-9C2B-723E5E286BFF}">
      <dgm:prSet/>
      <dgm:spPr/>
      <dgm:t>
        <a:bodyPr/>
        <a:lstStyle/>
        <a:p>
          <a:endParaRPr lang="en-US"/>
        </a:p>
      </dgm:t>
    </dgm:pt>
    <dgm:pt modelId="{B41C8DDD-7951-4B04-ABFA-7F7966C0D056}" type="sibTrans" cxnId="{6F480513-A572-4AD6-9C2B-723E5E286BFF}">
      <dgm:prSet/>
      <dgm:spPr/>
      <dgm:t>
        <a:bodyPr/>
        <a:lstStyle/>
        <a:p>
          <a:endParaRPr lang="en-US"/>
        </a:p>
      </dgm:t>
    </dgm:pt>
    <dgm:pt modelId="{E08F952A-7AA9-4E6E-B7D9-7757674391C2}">
      <dgm:prSet/>
      <dgm:spPr/>
      <dgm:t>
        <a:bodyPr/>
        <a:lstStyle/>
        <a:p>
          <a:r>
            <a:rPr lang="en-US" dirty="0">
              <a:latin typeface="Times New Roman"/>
              <a:cs typeface="Times New Roman"/>
            </a:rPr>
            <a:t>Descartes would doubt everything, which he believed he could possibly doubt, systematically, until he would be left with what he supposed were unquestionable truths</a:t>
          </a:r>
        </a:p>
      </dgm:t>
    </dgm:pt>
    <dgm:pt modelId="{2D13EAE8-C05C-4195-AF2F-02B58CE98256}" type="parTrans" cxnId="{AB5CB2EA-CF8F-40D7-8DE9-CD9195663FF2}">
      <dgm:prSet/>
      <dgm:spPr/>
      <dgm:t>
        <a:bodyPr/>
        <a:lstStyle/>
        <a:p>
          <a:endParaRPr lang="en-US"/>
        </a:p>
      </dgm:t>
    </dgm:pt>
    <dgm:pt modelId="{B8102CA9-5200-44D2-9842-90AB3CA98A77}" type="sibTrans" cxnId="{AB5CB2EA-CF8F-40D7-8DE9-CD9195663FF2}">
      <dgm:prSet/>
      <dgm:spPr/>
      <dgm:t>
        <a:bodyPr/>
        <a:lstStyle/>
        <a:p>
          <a:endParaRPr lang="en-US"/>
        </a:p>
      </dgm:t>
    </dgm:pt>
    <dgm:pt modelId="{6EB2DA7F-35F8-49A4-9E4C-E408B2A7EC32}" type="pres">
      <dgm:prSet presAssocID="{F8CE9BCD-BD31-4862-B316-A889140F1F7E}" presName="linear" presStyleCnt="0">
        <dgm:presLayoutVars>
          <dgm:animLvl val="lvl"/>
          <dgm:resizeHandles val="exact"/>
        </dgm:presLayoutVars>
      </dgm:prSet>
      <dgm:spPr/>
    </dgm:pt>
    <dgm:pt modelId="{51C58C01-B588-4831-9705-EE76B093FE7A}" type="pres">
      <dgm:prSet presAssocID="{A69F1CB6-0FE2-4019-9900-7036F141BD5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87C093B-182A-4919-AB7D-A7E8CE5F9D4A}" type="pres">
      <dgm:prSet presAssocID="{B41C8DDD-7951-4B04-ABFA-7F7966C0D056}" presName="spacer" presStyleCnt="0"/>
      <dgm:spPr/>
    </dgm:pt>
    <dgm:pt modelId="{938B9173-2303-4DC5-B29D-83C780335188}" type="pres">
      <dgm:prSet presAssocID="{E08F952A-7AA9-4E6E-B7D9-7757674391C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9A82500-5347-4A17-B1EA-4299F089CFB1}" type="presOf" srcId="{F8CE9BCD-BD31-4862-B316-A889140F1F7E}" destId="{6EB2DA7F-35F8-49A4-9E4C-E408B2A7EC32}" srcOrd="0" destOrd="0" presId="urn:microsoft.com/office/officeart/2005/8/layout/vList2"/>
    <dgm:cxn modelId="{19C3A108-E84B-4DB7-920B-E4B916CAF0FF}" type="presOf" srcId="{E08F952A-7AA9-4E6E-B7D9-7757674391C2}" destId="{938B9173-2303-4DC5-B29D-83C780335188}" srcOrd="0" destOrd="0" presId="urn:microsoft.com/office/officeart/2005/8/layout/vList2"/>
    <dgm:cxn modelId="{6F480513-A572-4AD6-9C2B-723E5E286BFF}" srcId="{F8CE9BCD-BD31-4862-B316-A889140F1F7E}" destId="{A69F1CB6-0FE2-4019-9900-7036F141BD50}" srcOrd="0" destOrd="0" parTransId="{7835B54B-F786-4AC5-BE65-C35584EFA0CB}" sibTransId="{B41C8DDD-7951-4B04-ABFA-7F7966C0D056}"/>
    <dgm:cxn modelId="{3A292DEA-2572-454B-8853-4498D85E0A25}" type="presOf" srcId="{A69F1CB6-0FE2-4019-9900-7036F141BD50}" destId="{51C58C01-B588-4831-9705-EE76B093FE7A}" srcOrd="0" destOrd="0" presId="urn:microsoft.com/office/officeart/2005/8/layout/vList2"/>
    <dgm:cxn modelId="{AB5CB2EA-CF8F-40D7-8DE9-CD9195663FF2}" srcId="{F8CE9BCD-BD31-4862-B316-A889140F1F7E}" destId="{E08F952A-7AA9-4E6E-B7D9-7757674391C2}" srcOrd="1" destOrd="0" parTransId="{2D13EAE8-C05C-4195-AF2F-02B58CE98256}" sibTransId="{B8102CA9-5200-44D2-9842-90AB3CA98A77}"/>
    <dgm:cxn modelId="{2ACF0FEF-1DE2-4B65-B36F-51A8C12C3A30}" type="presParOf" srcId="{6EB2DA7F-35F8-49A4-9E4C-E408B2A7EC32}" destId="{51C58C01-B588-4831-9705-EE76B093FE7A}" srcOrd="0" destOrd="0" presId="urn:microsoft.com/office/officeart/2005/8/layout/vList2"/>
    <dgm:cxn modelId="{A5CF4264-17AD-41B2-95A8-5BE444B9FCEE}" type="presParOf" srcId="{6EB2DA7F-35F8-49A4-9E4C-E408B2A7EC32}" destId="{287C093B-182A-4919-AB7D-A7E8CE5F9D4A}" srcOrd="1" destOrd="0" presId="urn:microsoft.com/office/officeart/2005/8/layout/vList2"/>
    <dgm:cxn modelId="{175972E4-B408-4022-8B39-6CA4CFC5F74B}" type="presParOf" srcId="{6EB2DA7F-35F8-49A4-9E4C-E408B2A7EC32}" destId="{938B9173-2303-4DC5-B29D-83C78033518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D42430-979F-4C8E-8B8B-BF87E643463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00F004-D6B0-4F41-B8C9-108A18790461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Clarifying your thinking and explaining the origins of your ideas (Why do I think this? What exactly do I think?)</a:t>
          </a:r>
        </a:p>
      </dgm:t>
    </dgm:pt>
    <dgm:pt modelId="{A50FF641-B95F-4FBC-9E57-CEF1C4BA6E36}" type="parTrans" cxnId="{F1612CD5-2AAA-498D-90E9-8CFB64AA2155}">
      <dgm:prSet/>
      <dgm:spPr/>
      <dgm:t>
        <a:bodyPr/>
        <a:lstStyle/>
        <a:p>
          <a:endParaRPr lang="en-US"/>
        </a:p>
      </dgm:t>
    </dgm:pt>
    <dgm:pt modelId="{FB4E3B14-0B25-4F0B-8AD1-D95698D533F5}" type="sibTrans" cxnId="{F1612CD5-2AAA-498D-90E9-8CFB64AA2155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0825667-4F99-45D6-8732-E1708192A682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Challenging assumptions (How do I know this is true? What if I thought the opposite?)</a:t>
          </a:r>
        </a:p>
      </dgm:t>
    </dgm:pt>
    <dgm:pt modelId="{B774D328-FF44-4430-A3B8-D666DCA42809}" type="parTrans" cxnId="{256F41C2-7848-433B-B10B-647F0EB3BCA7}">
      <dgm:prSet/>
      <dgm:spPr/>
      <dgm:t>
        <a:bodyPr/>
        <a:lstStyle/>
        <a:p>
          <a:endParaRPr lang="en-US"/>
        </a:p>
      </dgm:t>
    </dgm:pt>
    <dgm:pt modelId="{8F12CE13-588C-4A1F-9146-053DA60CB72A}" type="sibTrans" cxnId="{256F41C2-7848-433B-B10B-647F0EB3BCA7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DD970B6A-9686-495B-90FF-D6DBA22232A7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Looking for evidence (How can I back this up? What are the sources?)</a:t>
          </a:r>
        </a:p>
      </dgm:t>
    </dgm:pt>
    <dgm:pt modelId="{136F4674-CCB3-4B93-8464-7ADA9AD14AA6}" type="parTrans" cxnId="{E3639EB8-E9DC-4091-ABAF-52C1B023443C}">
      <dgm:prSet/>
      <dgm:spPr/>
      <dgm:t>
        <a:bodyPr/>
        <a:lstStyle/>
        <a:p>
          <a:endParaRPr lang="en-US"/>
        </a:p>
      </dgm:t>
    </dgm:pt>
    <dgm:pt modelId="{96088349-5B40-435D-A74E-6B30A94983D9}" type="sibTrans" cxnId="{E3639EB8-E9DC-4091-ABAF-52C1B023443C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526E49D-C679-44DA-A767-882490D1CB0F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Considering alternative perspectives (What might others think? How do I know I am correct?)</a:t>
          </a:r>
        </a:p>
      </dgm:t>
    </dgm:pt>
    <dgm:pt modelId="{364FB9CF-B06D-4C93-A668-D57255B34B87}" type="parTrans" cxnId="{C9DFCB95-0F27-43AB-9026-EA93D2736E88}">
      <dgm:prSet/>
      <dgm:spPr/>
      <dgm:t>
        <a:bodyPr/>
        <a:lstStyle/>
        <a:p>
          <a:endParaRPr lang="en-US"/>
        </a:p>
      </dgm:t>
    </dgm:pt>
    <dgm:pt modelId="{350052F7-661E-40FE-A0DB-BA9C87439E5D}" type="sibTrans" cxnId="{C9DFCB95-0F27-43AB-9026-EA93D2736E8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4AAFCAFA-FFE1-4714-8575-2814604349F0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Examining consequences and implications (What if I am wrong? What are the consequences if I am?)</a:t>
          </a:r>
        </a:p>
      </dgm:t>
    </dgm:pt>
    <dgm:pt modelId="{660A24FA-D932-4364-9768-52957475F4EA}" type="parTrans" cxnId="{91D2FDE9-32CD-4991-84BD-C524D163DF85}">
      <dgm:prSet/>
      <dgm:spPr/>
      <dgm:t>
        <a:bodyPr/>
        <a:lstStyle/>
        <a:p>
          <a:endParaRPr lang="en-US"/>
        </a:p>
      </dgm:t>
    </dgm:pt>
    <dgm:pt modelId="{C4F2F2B4-16D8-49B2-AA65-8F7DF4EFF7FB}" type="sibTrans" cxnId="{91D2FDE9-32CD-4991-84BD-C524D163DF85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DF6B29FC-73B2-46A0-B222-F24E90668858}">
      <dgm:prSet/>
      <dgm:spPr/>
      <dgm:t>
        <a:bodyPr/>
        <a:lstStyle/>
        <a:p>
          <a:r>
            <a:rPr lang="en-US" b="0" dirty="0">
              <a:latin typeface="Times New Roman"/>
              <a:cs typeface="Times New Roman"/>
            </a:rPr>
            <a:t>Questioning the original questions (Why did I think that? Was I correct? What conclusions can I draw from the reasoning process?)</a:t>
          </a:r>
        </a:p>
      </dgm:t>
    </dgm:pt>
    <dgm:pt modelId="{2E8F969E-82A9-4843-AAC2-53FCF3AAA3CD}" type="parTrans" cxnId="{F3C0BD1D-1DB9-4880-A0F6-ABEBBF364670}">
      <dgm:prSet/>
      <dgm:spPr/>
      <dgm:t>
        <a:bodyPr/>
        <a:lstStyle/>
        <a:p>
          <a:endParaRPr lang="en-US"/>
        </a:p>
      </dgm:t>
    </dgm:pt>
    <dgm:pt modelId="{CDB78342-C907-4F6C-9230-C6FC28D6D360}" type="sibTrans" cxnId="{F3C0BD1D-1DB9-4880-A0F6-ABEBBF36467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6296015B-EE04-49C6-B819-04B49BC264C3}" type="pres">
      <dgm:prSet presAssocID="{6AD42430-979F-4C8E-8B8B-BF87E6434633}" presName="Name0" presStyleCnt="0">
        <dgm:presLayoutVars>
          <dgm:animLvl val="lvl"/>
          <dgm:resizeHandles val="exact"/>
        </dgm:presLayoutVars>
      </dgm:prSet>
      <dgm:spPr/>
    </dgm:pt>
    <dgm:pt modelId="{F959EFDD-47F3-4B54-A2B5-98EC516B5965}" type="pres">
      <dgm:prSet presAssocID="{2F00F004-D6B0-4F41-B8C9-108A18790461}" presName="compositeNode" presStyleCnt="0">
        <dgm:presLayoutVars>
          <dgm:bulletEnabled val="1"/>
        </dgm:presLayoutVars>
      </dgm:prSet>
      <dgm:spPr/>
    </dgm:pt>
    <dgm:pt modelId="{B55ABAEE-C7FC-4B73-AD21-0242D57D0F72}" type="pres">
      <dgm:prSet presAssocID="{2F00F004-D6B0-4F41-B8C9-108A18790461}" presName="bgRect" presStyleLbl="bgAccFollowNode1" presStyleIdx="0" presStyleCnt="6"/>
      <dgm:spPr/>
    </dgm:pt>
    <dgm:pt modelId="{F4C425A5-6F90-4864-89A8-377BDC106474}" type="pres">
      <dgm:prSet presAssocID="{FB4E3B14-0B25-4F0B-8AD1-D95698D533F5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731341DE-B6BA-414B-827B-22922441A458}" type="pres">
      <dgm:prSet presAssocID="{2F00F004-D6B0-4F41-B8C9-108A18790461}" presName="bottomLine" presStyleLbl="alignNode1" presStyleIdx="1" presStyleCnt="12">
        <dgm:presLayoutVars/>
      </dgm:prSet>
      <dgm:spPr/>
    </dgm:pt>
    <dgm:pt modelId="{3200AB0A-0CAD-4DEA-8BFC-658142C07BAE}" type="pres">
      <dgm:prSet presAssocID="{2F00F004-D6B0-4F41-B8C9-108A18790461}" presName="nodeText" presStyleLbl="bgAccFollowNode1" presStyleIdx="0" presStyleCnt="6">
        <dgm:presLayoutVars>
          <dgm:bulletEnabled val="1"/>
        </dgm:presLayoutVars>
      </dgm:prSet>
      <dgm:spPr/>
    </dgm:pt>
    <dgm:pt modelId="{7018DFAA-41B5-426C-B3D0-2BE1F306769C}" type="pres">
      <dgm:prSet presAssocID="{FB4E3B14-0B25-4F0B-8AD1-D95698D533F5}" presName="sibTrans" presStyleCnt="0"/>
      <dgm:spPr/>
    </dgm:pt>
    <dgm:pt modelId="{FCEF9A1D-8BD3-4B29-B878-050ABCDFB9B8}" type="pres">
      <dgm:prSet presAssocID="{90825667-4F99-45D6-8732-E1708192A682}" presName="compositeNode" presStyleCnt="0">
        <dgm:presLayoutVars>
          <dgm:bulletEnabled val="1"/>
        </dgm:presLayoutVars>
      </dgm:prSet>
      <dgm:spPr/>
    </dgm:pt>
    <dgm:pt modelId="{816BB5A2-3321-4DB9-91A2-DE9D262F82C9}" type="pres">
      <dgm:prSet presAssocID="{90825667-4F99-45D6-8732-E1708192A682}" presName="bgRect" presStyleLbl="bgAccFollowNode1" presStyleIdx="1" presStyleCnt="6"/>
      <dgm:spPr/>
    </dgm:pt>
    <dgm:pt modelId="{65829C3A-BAB0-43E3-9682-8EE5DB771703}" type="pres">
      <dgm:prSet presAssocID="{8F12CE13-588C-4A1F-9146-053DA60CB72A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4F24DF6B-891F-4A6A-9616-FF444F14DBDB}" type="pres">
      <dgm:prSet presAssocID="{90825667-4F99-45D6-8732-E1708192A682}" presName="bottomLine" presStyleLbl="alignNode1" presStyleIdx="3" presStyleCnt="12">
        <dgm:presLayoutVars/>
      </dgm:prSet>
      <dgm:spPr/>
    </dgm:pt>
    <dgm:pt modelId="{763D4E26-F10E-4960-A581-1628C034086B}" type="pres">
      <dgm:prSet presAssocID="{90825667-4F99-45D6-8732-E1708192A682}" presName="nodeText" presStyleLbl="bgAccFollowNode1" presStyleIdx="1" presStyleCnt="6">
        <dgm:presLayoutVars>
          <dgm:bulletEnabled val="1"/>
        </dgm:presLayoutVars>
      </dgm:prSet>
      <dgm:spPr/>
    </dgm:pt>
    <dgm:pt modelId="{575772FF-4283-4280-92CB-9208B2FBD0FF}" type="pres">
      <dgm:prSet presAssocID="{8F12CE13-588C-4A1F-9146-053DA60CB72A}" presName="sibTrans" presStyleCnt="0"/>
      <dgm:spPr/>
    </dgm:pt>
    <dgm:pt modelId="{29817FE6-22DB-4C4D-96A3-DEA982F3B0B1}" type="pres">
      <dgm:prSet presAssocID="{DD970B6A-9686-495B-90FF-D6DBA22232A7}" presName="compositeNode" presStyleCnt="0">
        <dgm:presLayoutVars>
          <dgm:bulletEnabled val="1"/>
        </dgm:presLayoutVars>
      </dgm:prSet>
      <dgm:spPr/>
    </dgm:pt>
    <dgm:pt modelId="{CC7944E2-18FF-4771-A1DE-1D9AF0DA536F}" type="pres">
      <dgm:prSet presAssocID="{DD970B6A-9686-495B-90FF-D6DBA22232A7}" presName="bgRect" presStyleLbl="bgAccFollowNode1" presStyleIdx="2" presStyleCnt="6"/>
      <dgm:spPr/>
    </dgm:pt>
    <dgm:pt modelId="{43744614-2B5D-4D63-9FD0-72E61E7BD35B}" type="pres">
      <dgm:prSet presAssocID="{96088349-5B40-435D-A74E-6B30A94983D9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0DA3E518-BD5F-4E2D-97A6-83D1EB9BB0F5}" type="pres">
      <dgm:prSet presAssocID="{DD970B6A-9686-495B-90FF-D6DBA22232A7}" presName="bottomLine" presStyleLbl="alignNode1" presStyleIdx="5" presStyleCnt="12">
        <dgm:presLayoutVars/>
      </dgm:prSet>
      <dgm:spPr/>
    </dgm:pt>
    <dgm:pt modelId="{F24D85A6-88C6-41E3-82C9-B80C6FB1BC7F}" type="pres">
      <dgm:prSet presAssocID="{DD970B6A-9686-495B-90FF-D6DBA22232A7}" presName="nodeText" presStyleLbl="bgAccFollowNode1" presStyleIdx="2" presStyleCnt="6">
        <dgm:presLayoutVars>
          <dgm:bulletEnabled val="1"/>
        </dgm:presLayoutVars>
      </dgm:prSet>
      <dgm:spPr/>
    </dgm:pt>
    <dgm:pt modelId="{A39C74ED-CE36-4535-91F5-F36BFE17E095}" type="pres">
      <dgm:prSet presAssocID="{96088349-5B40-435D-A74E-6B30A94983D9}" presName="sibTrans" presStyleCnt="0"/>
      <dgm:spPr/>
    </dgm:pt>
    <dgm:pt modelId="{45657E6F-9520-4B99-B245-A2807B7182AC}" type="pres">
      <dgm:prSet presAssocID="{C526E49D-C679-44DA-A767-882490D1CB0F}" presName="compositeNode" presStyleCnt="0">
        <dgm:presLayoutVars>
          <dgm:bulletEnabled val="1"/>
        </dgm:presLayoutVars>
      </dgm:prSet>
      <dgm:spPr/>
    </dgm:pt>
    <dgm:pt modelId="{D80881E3-C2B8-4568-A175-070CF213C8C8}" type="pres">
      <dgm:prSet presAssocID="{C526E49D-C679-44DA-A767-882490D1CB0F}" presName="bgRect" presStyleLbl="bgAccFollowNode1" presStyleIdx="3" presStyleCnt="6"/>
      <dgm:spPr/>
    </dgm:pt>
    <dgm:pt modelId="{994BFA60-18E1-4AE8-9D1B-3B7B41964367}" type="pres">
      <dgm:prSet presAssocID="{350052F7-661E-40FE-A0DB-BA9C87439E5D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0636B254-FADA-41BA-B28C-3D1E12BA8108}" type="pres">
      <dgm:prSet presAssocID="{C526E49D-C679-44DA-A767-882490D1CB0F}" presName="bottomLine" presStyleLbl="alignNode1" presStyleIdx="7" presStyleCnt="12">
        <dgm:presLayoutVars/>
      </dgm:prSet>
      <dgm:spPr/>
    </dgm:pt>
    <dgm:pt modelId="{BD790BD1-31D6-45D4-A637-C3ECF29318EC}" type="pres">
      <dgm:prSet presAssocID="{C526E49D-C679-44DA-A767-882490D1CB0F}" presName="nodeText" presStyleLbl="bgAccFollowNode1" presStyleIdx="3" presStyleCnt="6">
        <dgm:presLayoutVars>
          <dgm:bulletEnabled val="1"/>
        </dgm:presLayoutVars>
      </dgm:prSet>
      <dgm:spPr/>
    </dgm:pt>
    <dgm:pt modelId="{7503176C-5267-49F9-A3F8-3AB65E0A29F1}" type="pres">
      <dgm:prSet presAssocID="{350052F7-661E-40FE-A0DB-BA9C87439E5D}" presName="sibTrans" presStyleCnt="0"/>
      <dgm:spPr/>
    </dgm:pt>
    <dgm:pt modelId="{870E6867-6DA6-4177-86CC-3C4838CA9EBC}" type="pres">
      <dgm:prSet presAssocID="{4AAFCAFA-FFE1-4714-8575-2814604349F0}" presName="compositeNode" presStyleCnt="0">
        <dgm:presLayoutVars>
          <dgm:bulletEnabled val="1"/>
        </dgm:presLayoutVars>
      </dgm:prSet>
      <dgm:spPr/>
    </dgm:pt>
    <dgm:pt modelId="{3F82E48C-33CC-47C2-A26A-00D085B7F762}" type="pres">
      <dgm:prSet presAssocID="{4AAFCAFA-FFE1-4714-8575-2814604349F0}" presName="bgRect" presStyleLbl="bgAccFollowNode1" presStyleIdx="4" presStyleCnt="6"/>
      <dgm:spPr/>
    </dgm:pt>
    <dgm:pt modelId="{B82B20B3-7CBD-4795-9FCD-7CEC97BD5A1B}" type="pres">
      <dgm:prSet presAssocID="{C4F2F2B4-16D8-49B2-AA65-8F7DF4EFF7F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8F9A246-AE08-43B8-86C7-2CD7BC423433}" type="pres">
      <dgm:prSet presAssocID="{4AAFCAFA-FFE1-4714-8575-2814604349F0}" presName="bottomLine" presStyleLbl="alignNode1" presStyleIdx="9" presStyleCnt="12">
        <dgm:presLayoutVars/>
      </dgm:prSet>
      <dgm:spPr/>
    </dgm:pt>
    <dgm:pt modelId="{F353BB7D-95F9-49DB-BF12-5E9A69E750DF}" type="pres">
      <dgm:prSet presAssocID="{4AAFCAFA-FFE1-4714-8575-2814604349F0}" presName="nodeText" presStyleLbl="bgAccFollowNode1" presStyleIdx="4" presStyleCnt="6">
        <dgm:presLayoutVars>
          <dgm:bulletEnabled val="1"/>
        </dgm:presLayoutVars>
      </dgm:prSet>
      <dgm:spPr/>
    </dgm:pt>
    <dgm:pt modelId="{27110D6C-B806-4570-8A06-76C6EF27F820}" type="pres">
      <dgm:prSet presAssocID="{C4F2F2B4-16D8-49B2-AA65-8F7DF4EFF7FB}" presName="sibTrans" presStyleCnt="0"/>
      <dgm:spPr/>
    </dgm:pt>
    <dgm:pt modelId="{7A8BEE08-172F-48C8-A6C8-31260E230DC7}" type="pres">
      <dgm:prSet presAssocID="{DF6B29FC-73B2-46A0-B222-F24E90668858}" presName="compositeNode" presStyleCnt="0">
        <dgm:presLayoutVars>
          <dgm:bulletEnabled val="1"/>
        </dgm:presLayoutVars>
      </dgm:prSet>
      <dgm:spPr/>
    </dgm:pt>
    <dgm:pt modelId="{F3636FD4-2767-45A6-8E7D-4A3E38493940}" type="pres">
      <dgm:prSet presAssocID="{DF6B29FC-73B2-46A0-B222-F24E90668858}" presName="bgRect" presStyleLbl="bgAccFollowNode1" presStyleIdx="5" presStyleCnt="6"/>
      <dgm:spPr/>
    </dgm:pt>
    <dgm:pt modelId="{0734DECD-2A41-4610-8407-14D6F4137949}" type="pres">
      <dgm:prSet presAssocID="{CDB78342-C907-4F6C-9230-C6FC28D6D360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03B71098-0FA8-4B81-8993-03818FE2E6A5}" type="pres">
      <dgm:prSet presAssocID="{DF6B29FC-73B2-46A0-B222-F24E90668858}" presName="bottomLine" presStyleLbl="alignNode1" presStyleIdx="11" presStyleCnt="12">
        <dgm:presLayoutVars/>
      </dgm:prSet>
      <dgm:spPr/>
    </dgm:pt>
    <dgm:pt modelId="{C4383782-BBB5-404A-B829-215D76F4ED39}" type="pres">
      <dgm:prSet presAssocID="{DF6B29FC-73B2-46A0-B222-F24E90668858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25B69002-FEE7-436A-B31E-1C5DF3DBD6BA}" type="presOf" srcId="{DF6B29FC-73B2-46A0-B222-F24E90668858}" destId="{C4383782-BBB5-404A-B829-215D76F4ED39}" srcOrd="1" destOrd="0" presId="urn:microsoft.com/office/officeart/2016/7/layout/BasicLinearProcessNumbered"/>
    <dgm:cxn modelId="{D859C312-C17F-4B11-AF95-445D1F6B41B8}" type="presOf" srcId="{C4F2F2B4-16D8-49B2-AA65-8F7DF4EFF7FB}" destId="{B82B20B3-7CBD-4795-9FCD-7CEC97BD5A1B}" srcOrd="0" destOrd="0" presId="urn:microsoft.com/office/officeart/2016/7/layout/BasicLinearProcessNumbered"/>
    <dgm:cxn modelId="{F3C0BD1D-1DB9-4880-A0F6-ABEBBF364670}" srcId="{6AD42430-979F-4C8E-8B8B-BF87E6434633}" destId="{DF6B29FC-73B2-46A0-B222-F24E90668858}" srcOrd="5" destOrd="0" parTransId="{2E8F969E-82A9-4843-AAC2-53FCF3AAA3CD}" sibTransId="{CDB78342-C907-4F6C-9230-C6FC28D6D360}"/>
    <dgm:cxn modelId="{454D503F-273D-4581-9541-DBE38897DDC6}" type="presOf" srcId="{2F00F004-D6B0-4F41-B8C9-108A18790461}" destId="{3200AB0A-0CAD-4DEA-8BFC-658142C07BAE}" srcOrd="1" destOrd="0" presId="urn:microsoft.com/office/officeart/2016/7/layout/BasicLinearProcessNumbered"/>
    <dgm:cxn modelId="{4E06075E-4EFA-4727-A063-EEF89691682B}" type="presOf" srcId="{FB4E3B14-0B25-4F0B-8AD1-D95698D533F5}" destId="{F4C425A5-6F90-4864-89A8-377BDC106474}" srcOrd="0" destOrd="0" presId="urn:microsoft.com/office/officeart/2016/7/layout/BasicLinearProcessNumbered"/>
    <dgm:cxn modelId="{8B7ED347-356A-4549-82B4-DEEE8D13D854}" type="presOf" srcId="{90825667-4F99-45D6-8732-E1708192A682}" destId="{816BB5A2-3321-4DB9-91A2-DE9D262F82C9}" srcOrd="0" destOrd="0" presId="urn:microsoft.com/office/officeart/2016/7/layout/BasicLinearProcessNumbered"/>
    <dgm:cxn modelId="{4B3C9F6B-2A36-4787-88FB-1F98203E3219}" type="presOf" srcId="{6AD42430-979F-4C8E-8B8B-BF87E6434633}" destId="{6296015B-EE04-49C6-B819-04B49BC264C3}" srcOrd="0" destOrd="0" presId="urn:microsoft.com/office/officeart/2016/7/layout/BasicLinearProcessNumbered"/>
    <dgm:cxn modelId="{CBFEE94C-5A49-47F7-A221-9808B2CDD92D}" type="presOf" srcId="{DD970B6A-9686-495B-90FF-D6DBA22232A7}" destId="{CC7944E2-18FF-4771-A1DE-1D9AF0DA536F}" srcOrd="0" destOrd="0" presId="urn:microsoft.com/office/officeart/2016/7/layout/BasicLinearProcessNumbered"/>
    <dgm:cxn modelId="{5D324350-7046-4236-81E9-01EADF1EA8A7}" type="presOf" srcId="{90825667-4F99-45D6-8732-E1708192A682}" destId="{763D4E26-F10E-4960-A581-1628C034086B}" srcOrd="1" destOrd="0" presId="urn:microsoft.com/office/officeart/2016/7/layout/BasicLinearProcessNumbered"/>
    <dgm:cxn modelId="{716BD770-4A3C-47F9-81EA-1642F3137D6B}" type="presOf" srcId="{DD970B6A-9686-495B-90FF-D6DBA22232A7}" destId="{F24D85A6-88C6-41E3-82C9-B80C6FB1BC7F}" srcOrd="1" destOrd="0" presId="urn:microsoft.com/office/officeart/2016/7/layout/BasicLinearProcessNumbered"/>
    <dgm:cxn modelId="{1C887D7A-7C52-4C1C-B6E5-E596D79BCC47}" type="presOf" srcId="{2F00F004-D6B0-4F41-B8C9-108A18790461}" destId="{B55ABAEE-C7FC-4B73-AD21-0242D57D0F72}" srcOrd="0" destOrd="0" presId="urn:microsoft.com/office/officeart/2016/7/layout/BasicLinearProcessNumbered"/>
    <dgm:cxn modelId="{42D45881-0CB1-457F-9A99-F25FBE77DC55}" type="presOf" srcId="{96088349-5B40-435D-A74E-6B30A94983D9}" destId="{43744614-2B5D-4D63-9FD0-72E61E7BD35B}" srcOrd="0" destOrd="0" presId="urn:microsoft.com/office/officeart/2016/7/layout/BasicLinearProcessNumbered"/>
    <dgm:cxn modelId="{C9DFCB95-0F27-43AB-9026-EA93D2736E88}" srcId="{6AD42430-979F-4C8E-8B8B-BF87E6434633}" destId="{C526E49D-C679-44DA-A767-882490D1CB0F}" srcOrd="3" destOrd="0" parTransId="{364FB9CF-B06D-4C93-A668-D57255B34B87}" sibTransId="{350052F7-661E-40FE-A0DB-BA9C87439E5D}"/>
    <dgm:cxn modelId="{DC43F698-6BED-4653-81A7-A6EFED095C53}" type="presOf" srcId="{DF6B29FC-73B2-46A0-B222-F24E90668858}" destId="{F3636FD4-2767-45A6-8E7D-4A3E38493940}" srcOrd="0" destOrd="0" presId="urn:microsoft.com/office/officeart/2016/7/layout/BasicLinearProcessNumbered"/>
    <dgm:cxn modelId="{3090CEB4-80F8-473C-AB34-AD039C63F64A}" type="presOf" srcId="{8F12CE13-588C-4A1F-9146-053DA60CB72A}" destId="{65829C3A-BAB0-43E3-9682-8EE5DB771703}" srcOrd="0" destOrd="0" presId="urn:microsoft.com/office/officeart/2016/7/layout/BasicLinearProcessNumbered"/>
    <dgm:cxn modelId="{E3639EB8-E9DC-4091-ABAF-52C1B023443C}" srcId="{6AD42430-979F-4C8E-8B8B-BF87E6434633}" destId="{DD970B6A-9686-495B-90FF-D6DBA22232A7}" srcOrd="2" destOrd="0" parTransId="{136F4674-CCB3-4B93-8464-7ADA9AD14AA6}" sibTransId="{96088349-5B40-435D-A74E-6B30A94983D9}"/>
    <dgm:cxn modelId="{256F41C2-7848-433B-B10B-647F0EB3BCA7}" srcId="{6AD42430-979F-4C8E-8B8B-BF87E6434633}" destId="{90825667-4F99-45D6-8732-E1708192A682}" srcOrd="1" destOrd="0" parTransId="{B774D328-FF44-4430-A3B8-D666DCA42809}" sibTransId="{8F12CE13-588C-4A1F-9146-053DA60CB72A}"/>
    <dgm:cxn modelId="{329416C5-77CC-45F8-81B9-6DFEEDD9A190}" type="presOf" srcId="{C526E49D-C679-44DA-A767-882490D1CB0F}" destId="{D80881E3-C2B8-4568-A175-070CF213C8C8}" srcOrd="0" destOrd="0" presId="urn:microsoft.com/office/officeart/2016/7/layout/BasicLinearProcessNumbered"/>
    <dgm:cxn modelId="{A90E32C5-157C-40E6-9B4C-60F2D146FCB5}" type="presOf" srcId="{4AAFCAFA-FFE1-4714-8575-2814604349F0}" destId="{F353BB7D-95F9-49DB-BF12-5E9A69E750DF}" srcOrd="1" destOrd="0" presId="urn:microsoft.com/office/officeart/2016/7/layout/BasicLinearProcessNumbered"/>
    <dgm:cxn modelId="{E5F0B3CD-42CD-44CE-B56B-DC8F75185426}" type="presOf" srcId="{CDB78342-C907-4F6C-9230-C6FC28D6D360}" destId="{0734DECD-2A41-4610-8407-14D6F4137949}" srcOrd="0" destOrd="0" presId="urn:microsoft.com/office/officeart/2016/7/layout/BasicLinearProcessNumbered"/>
    <dgm:cxn modelId="{CCA663CF-D6DC-44DA-AA1B-C273BF443F8B}" type="presOf" srcId="{4AAFCAFA-FFE1-4714-8575-2814604349F0}" destId="{3F82E48C-33CC-47C2-A26A-00D085B7F762}" srcOrd="0" destOrd="0" presId="urn:microsoft.com/office/officeart/2016/7/layout/BasicLinearProcessNumbered"/>
    <dgm:cxn modelId="{F1612CD5-2AAA-498D-90E9-8CFB64AA2155}" srcId="{6AD42430-979F-4C8E-8B8B-BF87E6434633}" destId="{2F00F004-D6B0-4F41-B8C9-108A18790461}" srcOrd="0" destOrd="0" parTransId="{A50FF641-B95F-4FBC-9E57-CEF1C4BA6E36}" sibTransId="{FB4E3B14-0B25-4F0B-8AD1-D95698D533F5}"/>
    <dgm:cxn modelId="{FBD5BEE9-18BB-498B-A9DF-16B97AC3A43A}" type="presOf" srcId="{350052F7-661E-40FE-A0DB-BA9C87439E5D}" destId="{994BFA60-18E1-4AE8-9D1B-3B7B41964367}" srcOrd="0" destOrd="0" presId="urn:microsoft.com/office/officeart/2016/7/layout/BasicLinearProcessNumbered"/>
    <dgm:cxn modelId="{91D2FDE9-32CD-4991-84BD-C524D163DF85}" srcId="{6AD42430-979F-4C8E-8B8B-BF87E6434633}" destId="{4AAFCAFA-FFE1-4714-8575-2814604349F0}" srcOrd="4" destOrd="0" parTransId="{660A24FA-D932-4364-9768-52957475F4EA}" sibTransId="{C4F2F2B4-16D8-49B2-AA65-8F7DF4EFF7FB}"/>
    <dgm:cxn modelId="{4A372FF9-6068-455D-98CC-A1E0AB9973F3}" type="presOf" srcId="{C526E49D-C679-44DA-A767-882490D1CB0F}" destId="{BD790BD1-31D6-45D4-A637-C3ECF29318EC}" srcOrd="1" destOrd="0" presId="urn:microsoft.com/office/officeart/2016/7/layout/BasicLinearProcessNumbered"/>
    <dgm:cxn modelId="{460F79E3-F131-414D-993F-0CB4109388A0}" type="presParOf" srcId="{6296015B-EE04-49C6-B819-04B49BC264C3}" destId="{F959EFDD-47F3-4B54-A2B5-98EC516B5965}" srcOrd="0" destOrd="0" presId="urn:microsoft.com/office/officeart/2016/7/layout/BasicLinearProcessNumbered"/>
    <dgm:cxn modelId="{97B588A8-433A-4D25-B6A9-D57D098DA315}" type="presParOf" srcId="{F959EFDD-47F3-4B54-A2B5-98EC516B5965}" destId="{B55ABAEE-C7FC-4B73-AD21-0242D57D0F72}" srcOrd="0" destOrd="0" presId="urn:microsoft.com/office/officeart/2016/7/layout/BasicLinearProcessNumbered"/>
    <dgm:cxn modelId="{635DA978-9934-43F5-838D-1FD049943C40}" type="presParOf" srcId="{F959EFDD-47F3-4B54-A2B5-98EC516B5965}" destId="{F4C425A5-6F90-4864-89A8-377BDC106474}" srcOrd="1" destOrd="0" presId="urn:microsoft.com/office/officeart/2016/7/layout/BasicLinearProcessNumbered"/>
    <dgm:cxn modelId="{9940C2FE-F552-419E-B69B-7AB3EBB241E1}" type="presParOf" srcId="{F959EFDD-47F3-4B54-A2B5-98EC516B5965}" destId="{731341DE-B6BA-414B-827B-22922441A458}" srcOrd="2" destOrd="0" presId="urn:microsoft.com/office/officeart/2016/7/layout/BasicLinearProcessNumbered"/>
    <dgm:cxn modelId="{4E0F8891-58A7-453E-86C2-148944D865CB}" type="presParOf" srcId="{F959EFDD-47F3-4B54-A2B5-98EC516B5965}" destId="{3200AB0A-0CAD-4DEA-8BFC-658142C07BAE}" srcOrd="3" destOrd="0" presId="urn:microsoft.com/office/officeart/2016/7/layout/BasicLinearProcessNumbered"/>
    <dgm:cxn modelId="{4890296B-6104-4803-B1DD-5E093F872C94}" type="presParOf" srcId="{6296015B-EE04-49C6-B819-04B49BC264C3}" destId="{7018DFAA-41B5-426C-B3D0-2BE1F306769C}" srcOrd="1" destOrd="0" presId="urn:microsoft.com/office/officeart/2016/7/layout/BasicLinearProcessNumbered"/>
    <dgm:cxn modelId="{EFB657BD-357A-46C5-9988-E903F83BC4E3}" type="presParOf" srcId="{6296015B-EE04-49C6-B819-04B49BC264C3}" destId="{FCEF9A1D-8BD3-4B29-B878-050ABCDFB9B8}" srcOrd="2" destOrd="0" presId="urn:microsoft.com/office/officeart/2016/7/layout/BasicLinearProcessNumbered"/>
    <dgm:cxn modelId="{F336074D-403F-4678-AD66-DE50FB7D523E}" type="presParOf" srcId="{FCEF9A1D-8BD3-4B29-B878-050ABCDFB9B8}" destId="{816BB5A2-3321-4DB9-91A2-DE9D262F82C9}" srcOrd="0" destOrd="0" presId="urn:microsoft.com/office/officeart/2016/7/layout/BasicLinearProcessNumbered"/>
    <dgm:cxn modelId="{29CF9A2A-0A03-44AD-B302-6D07D9A65AD3}" type="presParOf" srcId="{FCEF9A1D-8BD3-4B29-B878-050ABCDFB9B8}" destId="{65829C3A-BAB0-43E3-9682-8EE5DB771703}" srcOrd="1" destOrd="0" presId="urn:microsoft.com/office/officeart/2016/7/layout/BasicLinearProcessNumbered"/>
    <dgm:cxn modelId="{9C0CE225-566B-4B29-94DB-073E569BAFF9}" type="presParOf" srcId="{FCEF9A1D-8BD3-4B29-B878-050ABCDFB9B8}" destId="{4F24DF6B-891F-4A6A-9616-FF444F14DBDB}" srcOrd="2" destOrd="0" presId="urn:microsoft.com/office/officeart/2016/7/layout/BasicLinearProcessNumbered"/>
    <dgm:cxn modelId="{93346468-E1A6-4E5D-AD3B-FD53E56DB31F}" type="presParOf" srcId="{FCEF9A1D-8BD3-4B29-B878-050ABCDFB9B8}" destId="{763D4E26-F10E-4960-A581-1628C034086B}" srcOrd="3" destOrd="0" presId="urn:microsoft.com/office/officeart/2016/7/layout/BasicLinearProcessNumbered"/>
    <dgm:cxn modelId="{23D6DE21-8D2B-4BEA-B827-6E4C08C048D3}" type="presParOf" srcId="{6296015B-EE04-49C6-B819-04B49BC264C3}" destId="{575772FF-4283-4280-92CB-9208B2FBD0FF}" srcOrd="3" destOrd="0" presId="urn:microsoft.com/office/officeart/2016/7/layout/BasicLinearProcessNumbered"/>
    <dgm:cxn modelId="{23C43D51-77B9-49F2-BB32-E7EB9B04448C}" type="presParOf" srcId="{6296015B-EE04-49C6-B819-04B49BC264C3}" destId="{29817FE6-22DB-4C4D-96A3-DEA982F3B0B1}" srcOrd="4" destOrd="0" presId="urn:microsoft.com/office/officeart/2016/7/layout/BasicLinearProcessNumbered"/>
    <dgm:cxn modelId="{BD32CE21-2ED0-4D89-B256-EC8FAFC367AB}" type="presParOf" srcId="{29817FE6-22DB-4C4D-96A3-DEA982F3B0B1}" destId="{CC7944E2-18FF-4771-A1DE-1D9AF0DA536F}" srcOrd="0" destOrd="0" presId="urn:microsoft.com/office/officeart/2016/7/layout/BasicLinearProcessNumbered"/>
    <dgm:cxn modelId="{8C2316C3-9CD4-4F6A-8C0A-BA20D464F7C1}" type="presParOf" srcId="{29817FE6-22DB-4C4D-96A3-DEA982F3B0B1}" destId="{43744614-2B5D-4D63-9FD0-72E61E7BD35B}" srcOrd="1" destOrd="0" presId="urn:microsoft.com/office/officeart/2016/7/layout/BasicLinearProcessNumbered"/>
    <dgm:cxn modelId="{751C8235-615F-40CD-86AB-CEBA9B0154ED}" type="presParOf" srcId="{29817FE6-22DB-4C4D-96A3-DEA982F3B0B1}" destId="{0DA3E518-BD5F-4E2D-97A6-83D1EB9BB0F5}" srcOrd="2" destOrd="0" presId="urn:microsoft.com/office/officeart/2016/7/layout/BasicLinearProcessNumbered"/>
    <dgm:cxn modelId="{0C88AE4A-7B4F-4B11-A0C5-B7245935BBC1}" type="presParOf" srcId="{29817FE6-22DB-4C4D-96A3-DEA982F3B0B1}" destId="{F24D85A6-88C6-41E3-82C9-B80C6FB1BC7F}" srcOrd="3" destOrd="0" presId="urn:microsoft.com/office/officeart/2016/7/layout/BasicLinearProcessNumbered"/>
    <dgm:cxn modelId="{750BE1E4-6812-4303-AF15-7668392314FF}" type="presParOf" srcId="{6296015B-EE04-49C6-B819-04B49BC264C3}" destId="{A39C74ED-CE36-4535-91F5-F36BFE17E095}" srcOrd="5" destOrd="0" presId="urn:microsoft.com/office/officeart/2016/7/layout/BasicLinearProcessNumbered"/>
    <dgm:cxn modelId="{C4033E71-9566-4F75-98FB-7B8CAA945737}" type="presParOf" srcId="{6296015B-EE04-49C6-B819-04B49BC264C3}" destId="{45657E6F-9520-4B99-B245-A2807B7182AC}" srcOrd="6" destOrd="0" presId="urn:microsoft.com/office/officeart/2016/7/layout/BasicLinearProcessNumbered"/>
    <dgm:cxn modelId="{3388BFFA-C6AE-4598-938D-D2A455A1E077}" type="presParOf" srcId="{45657E6F-9520-4B99-B245-A2807B7182AC}" destId="{D80881E3-C2B8-4568-A175-070CF213C8C8}" srcOrd="0" destOrd="0" presId="urn:microsoft.com/office/officeart/2016/7/layout/BasicLinearProcessNumbered"/>
    <dgm:cxn modelId="{3ECC6FD6-20F2-4F09-A739-28508A1B2716}" type="presParOf" srcId="{45657E6F-9520-4B99-B245-A2807B7182AC}" destId="{994BFA60-18E1-4AE8-9D1B-3B7B41964367}" srcOrd="1" destOrd="0" presId="urn:microsoft.com/office/officeart/2016/7/layout/BasicLinearProcessNumbered"/>
    <dgm:cxn modelId="{23704571-DE2D-4986-8EB3-C8BCA10597C7}" type="presParOf" srcId="{45657E6F-9520-4B99-B245-A2807B7182AC}" destId="{0636B254-FADA-41BA-B28C-3D1E12BA8108}" srcOrd="2" destOrd="0" presId="urn:microsoft.com/office/officeart/2016/7/layout/BasicLinearProcessNumbered"/>
    <dgm:cxn modelId="{19CD21A3-5B59-4614-885E-7CA1C2958804}" type="presParOf" srcId="{45657E6F-9520-4B99-B245-A2807B7182AC}" destId="{BD790BD1-31D6-45D4-A637-C3ECF29318EC}" srcOrd="3" destOrd="0" presId="urn:microsoft.com/office/officeart/2016/7/layout/BasicLinearProcessNumbered"/>
    <dgm:cxn modelId="{A3792FEF-E4DE-4819-A82A-292D0930390E}" type="presParOf" srcId="{6296015B-EE04-49C6-B819-04B49BC264C3}" destId="{7503176C-5267-49F9-A3F8-3AB65E0A29F1}" srcOrd="7" destOrd="0" presId="urn:microsoft.com/office/officeart/2016/7/layout/BasicLinearProcessNumbered"/>
    <dgm:cxn modelId="{669467E9-65DA-474C-92D3-BAE20C733B63}" type="presParOf" srcId="{6296015B-EE04-49C6-B819-04B49BC264C3}" destId="{870E6867-6DA6-4177-86CC-3C4838CA9EBC}" srcOrd="8" destOrd="0" presId="urn:microsoft.com/office/officeart/2016/7/layout/BasicLinearProcessNumbered"/>
    <dgm:cxn modelId="{A5A6B590-2E39-400F-9C8A-B692600DC433}" type="presParOf" srcId="{870E6867-6DA6-4177-86CC-3C4838CA9EBC}" destId="{3F82E48C-33CC-47C2-A26A-00D085B7F762}" srcOrd="0" destOrd="0" presId="urn:microsoft.com/office/officeart/2016/7/layout/BasicLinearProcessNumbered"/>
    <dgm:cxn modelId="{E108B80F-31B4-4613-A5DE-64CA03AED4D4}" type="presParOf" srcId="{870E6867-6DA6-4177-86CC-3C4838CA9EBC}" destId="{B82B20B3-7CBD-4795-9FCD-7CEC97BD5A1B}" srcOrd="1" destOrd="0" presId="urn:microsoft.com/office/officeart/2016/7/layout/BasicLinearProcessNumbered"/>
    <dgm:cxn modelId="{387987ED-9A21-45E0-9D19-80D791B119AF}" type="presParOf" srcId="{870E6867-6DA6-4177-86CC-3C4838CA9EBC}" destId="{28F9A246-AE08-43B8-86C7-2CD7BC423433}" srcOrd="2" destOrd="0" presId="urn:microsoft.com/office/officeart/2016/7/layout/BasicLinearProcessNumbered"/>
    <dgm:cxn modelId="{93198832-EA79-4D44-AB84-78F548E2574D}" type="presParOf" srcId="{870E6867-6DA6-4177-86CC-3C4838CA9EBC}" destId="{F353BB7D-95F9-49DB-BF12-5E9A69E750DF}" srcOrd="3" destOrd="0" presId="urn:microsoft.com/office/officeart/2016/7/layout/BasicLinearProcessNumbered"/>
    <dgm:cxn modelId="{05A33D14-CE04-452A-9EDE-FF38DAD2564C}" type="presParOf" srcId="{6296015B-EE04-49C6-B819-04B49BC264C3}" destId="{27110D6C-B806-4570-8A06-76C6EF27F820}" srcOrd="9" destOrd="0" presId="urn:microsoft.com/office/officeart/2016/7/layout/BasicLinearProcessNumbered"/>
    <dgm:cxn modelId="{47465E1A-49FC-4740-B76F-910199E08478}" type="presParOf" srcId="{6296015B-EE04-49C6-B819-04B49BC264C3}" destId="{7A8BEE08-172F-48C8-A6C8-31260E230DC7}" srcOrd="10" destOrd="0" presId="urn:microsoft.com/office/officeart/2016/7/layout/BasicLinearProcessNumbered"/>
    <dgm:cxn modelId="{DEF8BB33-3AFA-4F78-A3C4-C9EB5C4B28B0}" type="presParOf" srcId="{7A8BEE08-172F-48C8-A6C8-31260E230DC7}" destId="{F3636FD4-2767-45A6-8E7D-4A3E38493940}" srcOrd="0" destOrd="0" presId="urn:microsoft.com/office/officeart/2016/7/layout/BasicLinearProcessNumbered"/>
    <dgm:cxn modelId="{2A0BC093-C41C-446F-8F77-79C9650506D5}" type="presParOf" srcId="{7A8BEE08-172F-48C8-A6C8-31260E230DC7}" destId="{0734DECD-2A41-4610-8407-14D6F4137949}" srcOrd="1" destOrd="0" presId="urn:microsoft.com/office/officeart/2016/7/layout/BasicLinearProcessNumbered"/>
    <dgm:cxn modelId="{E349CB9E-8077-43D9-A83F-C3496069AD9A}" type="presParOf" srcId="{7A8BEE08-172F-48C8-A6C8-31260E230DC7}" destId="{03B71098-0FA8-4B81-8993-03818FE2E6A5}" srcOrd="2" destOrd="0" presId="urn:microsoft.com/office/officeart/2016/7/layout/BasicLinearProcessNumbered"/>
    <dgm:cxn modelId="{BD5F330C-B649-46D5-A5E9-D37AECD89D87}" type="presParOf" srcId="{7A8BEE08-172F-48C8-A6C8-31260E230DC7}" destId="{C4383782-BBB5-404A-B829-215D76F4ED3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7C2A86-FAC2-4B4C-9076-4B8E984E540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248B77FD-35FD-4652-BF7F-AF59B7BBC7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Innovation</a:t>
          </a:r>
        </a:p>
      </dgm:t>
    </dgm:pt>
    <dgm:pt modelId="{2A3FF133-67EA-4B2A-AC31-ACA00EAF194B}" type="parTrans" cxnId="{FD049A4E-A1B3-403B-AE91-5DB25168C829}">
      <dgm:prSet/>
      <dgm:spPr/>
      <dgm:t>
        <a:bodyPr/>
        <a:lstStyle/>
        <a:p>
          <a:endParaRPr lang="en-US"/>
        </a:p>
      </dgm:t>
    </dgm:pt>
    <dgm:pt modelId="{44ACAEE5-34EC-4364-99C2-26AE594C1CFF}" type="sibTrans" cxnId="{FD049A4E-A1B3-403B-AE91-5DB25168C829}">
      <dgm:prSet/>
      <dgm:spPr/>
      <dgm:t>
        <a:bodyPr/>
        <a:lstStyle/>
        <a:p>
          <a:endParaRPr lang="en-US"/>
        </a:p>
      </dgm:t>
    </dgm:pt>
    <dgm:pt modelId="{A1CFFB9A-C2AC-4F8C-858A-6E603A71CC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Optimization</a:t>
          </a:r>
        </a:p>
      </dgm:t>
    </dgm:pt>
    <dgm:pt modelId="{D6B20D68-5C78-4F99-B6C3-399B846F8B01}" type="parTrans" cxnId="{3981625F-23EC-481C-8862-58A3A5904511}">
      <dgm:prSet/>
      <dgm:spPr/>
      <dgm:t>
        <a:bodyPr/>
        <a:lstStyle/>
        <a:p>
          <a:endParaRPr lang="en-US"/>
        </a:p>
      </dgm:t>
    </dgm:pt>
    <dgm:pt modelId="{D5A3ED02-8BBD-49DF-A400-1A351229CD94}" type="sibTrans" cxnId="{3981625F-23EC-481C-8862-58A3A5904511}">
      <dgm:prSet/>
      <dgm:spPr/>
      <dgm:t>
        <a:bodyPr/>
        <a:lstStyle/>
        <a:p>
          <a:endParaRPr lang="en-US"/>
        </a:p>
      </dgm:t>
    </dgm:pt>
    <dgm:pt modelId="{DF986BAC-8556-4530-AB9B-5DAEFE7BF5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</a:t>
          </a:r>
        </a:p>
      </dgm:t>
    </dgm:pt>
    <dgm:pt modelId="{8662E0F1-44A9-42EC-B496-A2E13929800D}" type="parTrans" cxnId="{A306C6E2-6C5F-4D19-AAC0-920D6B78C58E}">
      <dgm:prSet/>
      <dgm:spPr/>
      <dgm:t>
        <a:bodyPr/>
        <a:lstStyle/>
        <a:p>
          <a:endParaRPr lang="en-US"/>
        </a:p>
      </dgm:t>
    </dgm:pt>
    <dgm:pt modelId="{363AEE1F-5281-46D1-87B5-6ECC9BCD2D99}" type="sibTrans" cxnId="{A306C6E2-6C5F-4D19-AAC0-920D6B78C58E}">
      <dgm:prSet/>
      <dgm:spPr/>
      <dgm:t>
        <a:bodyPr/>
        <a:lstStyle/>
        <a:p>
          <a:endParaRPr lang="en-US"/>
        </a:p>
      </dgm:t>
    </dgm:pt>
    <dgm:pt modelId="{4562F288-C38A-4C8C-8345-05F4E0789B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Dissemination</a:t>
          </a:r>
        </a:p>
      </dgm:t>
    </dgm:pt>
    <dgm:pt modelId="{2802F2DA-782D-444E-9A3C-AAE1917C3239}" type="parTrans" cxnId="{B0550441-B718-48F5-88B5-E8A4065C58C8}">
      <dgm:prSet/>
      <dgm:spPr/>
      <dgm:t>
        <a:bodyPr/>
        <a:lstStyle/>
        <a:p>
          <a:endParaRPr lang="en-US"/>
        </a:p>
      </dgm:t>
    </dgm:pt>
    <dgm:pt modelId="{BEE74AEC-7FCC-4950-947F-7594550087B3}" type="sibTrans" cxnId="{B0550441-B718-48F5-88B5-E8A4065C58C8}">
      <dgm:prSet/>
      <dgm:spPr/>
      <dgm:t>
        <a:bodyPr/>
        <a:lstStyle/>
        <a:p>
          <a:endParaRPr lang="en-US"/>
        </a:p>
      </dgm:t>
    </dgm:pt>
    <dgm:pt modelId="{047699E2-781B-45AF-ACC9-B2435DFCF4AD}" type="pres">
      <dgm:prSet presAssocID="{4E7C2A86-FAC2-4B4C-9076-4B8E984E540E}" presName="root" presStyleCnt="0">
        <dgm:presLayoutVars>
          <dgm:dir/>
          <dgm:resizeHandles val="exact"/>
        </dgm:presLayoutVars>
      </dgm:prSet>
      <dgm:spPr/>
    </dgm:pt>
    <dgm:pt modelId="{ACBBA797-4429-454A-B61E-B1FE6BDA4AFF}" type="pres">
      <dgm:prSet presAssocID="{248B77FD-35FD-4652-BF7F-AF59B7BBC7BA}" presName="compNode" presStyleCnt="0"/>
      <dgm:spPr/>
    </dgm:pt>
    <dgm:pt modelId="{8122A732-89BB-412F-AF9D-6BDA8BEB3AE9}" type="pres">
      <dgm:prSet presAssocID="{248B77FD-35FD-4652-BF7F-AF59B7BBC7B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9951EE7E-C952-4D21-8627-0719F6C04DBA}" type="pres">
      <dgm:prSet presAssocID="{248B77FD-35FD-4652-BF7F-AF59B7BBC7BA}" presName="spaceRect" presStyleCnt="0"/>
      <dgm:spPr/>
    </dgm:pt>
    <dgm:pt modelId="{EAF3C960-BED5-4FFE-BA5E-7B7F1977F3C1}" type="pres">
      <dgm:prSet presAssocID="{248B77FD-35FD-4652-BF7F-AF59B7BBC7BA}" presName="textRect" presStyleLbl="revTx" presStyleIdx="0" presStyleCnt="4">
        <dgm:presLayoutVars>
          <dgm:chMax val="1"/>
          <dgm:chPref val="1"/>
        </dgm:presLayoutVars>
      </dgm:prSet>
      <dgm:spPr/>
    </dgm:pt>
    <dgm:pt modelId="{9772F694-5FFA-4ED0-946A-084A2C6F6722}" type="pres">
      <dgm:prSet presAssocID="{44ACAEE5-34EC-4364-99C2-26AE594C1CFF}" presName="sibTrans" presStyleCnt="0"/>
      <dgm:spPr/>
    </dgm:pt>
    <dgm:pt modelId="{953B156D-B74B-4B5C-A55B-E28EFACBDFE5}" type="pres">
      <dgm:prSet presAssocID="{A1CFFB9A-C2AC-4F8C-858A-6E603A71CCD1}" presName="compNode" presStyleCnt="0"/>
      <dgm:spPr/>
    </dgm:pt>
    <dgm:pt modelId="{C3048887-0C09-417B-96E3-493E66F2E945}" type="pres">
      <dgm:prSet presAssocID="{A1CFFB9A-C2AC-4F8C-858A-6E603A71CCD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E465B5-ECA6-4034-AFC7-A87ACBCECDF1}" type="pres">
      <dgm:prSet presAssocID="{A1CFFB9A-C2AC-4F8C-858A-6E603A71CCD1}" presName="spaceRect" presStyleCnt="0"/>
      <dgm:spPr/>
    </dgm:pt>
    <dgm:pt modelId="{586BD716-4DA9-4E60-B38A-0F38B466A292}" type="pres">
      <dgm:prSet presAssocID="{A1CFFB9A-C2AC-4F8C-858A-6E603A71CCD1}" presName="textRect" presStyleLbl="revTx" presStyleIdx="1" presStyleCnt="4">
        <dgm:presLayoutVars>
          <dgm:chMax val="1"/>
          <dgm:chPref val="1"/>
        </dgm:presLayoutVars>
      </dgm:prSet>
      <dgm:spPr/>
    </dgm:pt>
    <dgm:pt modelId="{6329C2EE-2BC7-43DF-B063-37E24EB82C2D}" type="pres">
      <dgm:prSet presAssocID="{D5A3ED02-8BBD-49DF-A400-1A351229CD94}" presName="sibTrans" presStyleCnt="0"/>
      <dgm:spPr/>
    </dgm:pt>
    <dgm:pt modelId="{4A229112-34D6-439E-8A21-3092DB63507A}" type="pres">
      <dgm:prSet presAssocID="{DF986BAC-8556-4530-AB9B-5DAEFE7BF5DA}" presName="compNode" presStyleCnt="0"/>
      <dgm:spPr/>
    </dgm:pt>
    <dgm:pt modelId="{3377F76A-D895-4A68-A1F4-F13D92AAE452}" type="pres">
      <dgm:prSet presAssocID="{DF986BAC-8556-4530-AB9B-5DAEFE7BF5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767BFCDC-2F29-4A44-963D-302BFA683C9B}" type="pres">
      <dgm:prSet presAssocID="{DF986BAC-8556-4530-AB9B-5DAEFE7BF5DA}" presName="spaceRect" presStyleCnt="0"/>
      <dgm:spPr/>
    </dgm:pt>
    <dgm:pt modelId="{3D9A22B1-DBD3-438A-9BB0-A1224BB3B763}" type="pres">
      <dgm:prSet presAssocID="{DF986BAC-8556-4530-AB9B-5DAEFE7BF5DA}" presName="textRect" presStyleLbl="revTx" presStyleIdx="2" presStyleCnt="4">
        <dgm:presLayoutVars>
          <dgm:chMax val="1"/>
          <dgm:chPref val="1"/>
        </dgm:presLayoutVars>
      </dgm:prSet>
      <dgm:spPr/>
    </dgm:pt>
    <dgm:pt modelId="{5AD426E7-3160-4518-8387-200F7EE6C013}" type="pres">
      <dgm:prSet presAssocID="{363AEE1F-5281-46D1-87B5-6ECC9BCD2D99}" presName="sibTrans" presStyleCnt="0"/>
      <dgm:spPr/>
    </dgm:pt>
    <dgm:pt modelId="{BFCA0FB8-8B84-4AFC-AC3A-F97DF3FA7CC2}" type="pres">
      <dgm:prSet presAssocID="{4562F288-C38A-4C8C-8345-05F4E0789B58}" presName="compNode" presStyleCnt="0"/>
      <dgm:spPr/>
    </dgm:pt>
    <dgm:pt modelId="{DBE5931E-8670-4B27-A3A2-FBC83E781F7F}" type="pres">
      <dgm:prSet presAssocID="{4562F288-C38A-4C8C-8345-05F4E0789B5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555D5DD-6203-4299-95B4-4CF5D1A7B6BF}" type="pres">
      <dgm:prSet presAssocID="{4562F288-C38A-4C8C-8345-05F4E0789B58}" presName="spaceRect" presStyleCnt="0"/>
      <dgm:spPr/>
    </dgm:pt>
    <dgm:pt modelId="{D1EFBD80-C244-411B-BDF9-2FA4DA3443B3}" type="pres">
      <dgm:prSet presAssocID="{4562F288-C38A-4C8C-8345-05F4E0789B5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54DB00-2D79-428D-A04C-D854ECB12385}" type="presOf" srcId="{DF986BAC-8556-4530-AB9B-5DAEFE7BF5DA}" destId="{3D9A22B1-DBD3-438A-9BB0-A1224BB3B763}" srcOrd="0" destOrd="0" presId="urn:microsoft.com/office/officeart/2018/2/layout/IconLabelList"/>
    <dgm:cxn modelId="{3981625F-23EC-481C-8862-58A3A5904511}" srcId="{4E7C2A86-FAC2-4B4C-9076-4B8E984E540E}" destId="{A1CFFB9A-C2AC-4F8C-858A-6E603A71CCD1}" srcOrd="1" destOrd="0" parTransId="{D6B20D68-5C78-4F99-B6C3-399B846F8B01}" sibTransId="{D5A3ED02-8BBD-49DF-A400-1A351229CD94}"/>
    <dgm:cxn modelId="{B0550441-B718-48F5-88B5-E8A4065C58C8}" srcId="{4E7C2A86-FAC2-4B4C-9076-4B8E984E540E}" destId="{4562F288-C38A-4C8C-8345-05F4E0789B58}" srcOrd="3" destOrd="0" parTransId="{2802F2DA-782D-444E-9A3C-AAE1917C3239}" sibTransId="{BEE74AEC-7FCC-4950-947F-7594550087B3}"/>
    <dgm:cxn modelId="{256C3544-B94F-49A3-9F3C-16F6B1F8DC6C}" type="presOf" srcId="{4E7C2A86-FAC2-4B4C-9076-4B8E984E540E}" destId="{047699E2-781B-45AF-ACC9-B2435DFCF4AD}" srcOrd="0" destOrd="0" presId="urn:microsoft.com/office/officeart/2018/2/layout/IconLabelList"/>
    <dgm:cxn modelId="{9009EF6C-5A80-46D1-A685-0E1B30750025}" type="presOf" srcId="{A1CFFB9A-C2AC-4F8C-858A-6E603A71CCD1}" destId="{586BD716-4DA9-4E60-B38A-0F38B466A292}" srcOrd="0" destOrd="0" presId="urn:microsoft.com/office/officeart/2018/2/layout/IconLabelList"/>
    <dgm:cxn modelId="{FD049A4E-A1B3-403B-AE91-5DB25168C829}" srcId="{4E7C2A86-FAC2-4B4C-9076-4B8E984E540E}" destId="{248B77FD-35FD-4652-BF7F-AF59B7BBC7BA}" srcOrd="0" destOrd="0" parTransId="{2A3FF133-67EA-4B2A-AC31-ACA00EAF194B}" sibTransId="{44ACAEE5-34EC-4364-99C2-26AE594C1CFF}"/>
    <dgm:cxn modelId="{EBE7A485-9371-4BB7-BF73-A91E20B92F7E}" type="presOf" srcId="{248B77FD-35FD-4652-BF7F-AF59B7BBC7BA}" destId="{EAF3C960-BED5-4FFE-BA5E-7B7F1977F3C1}" srcOrd="0" destOrd="0" presId="urn:microsoft.com/office/officeart/2018/2/layout/IconLabelList"/>
    <dgm:cxn modelId="{0AA096B8-83E1-4201-93CD-4DA371927035}" type="presOf" srcId="{4562F288-C38A-4C8C-8345-05F4E0789B58}" destId="{D1EFBD80-C244-411B-BDF9-2FA4DA3443B3}" srcOrd="0" destOrd="0" presId="urn:microsoft.com/office/officeart/2018/2/layout/IconLabelList"/>
    <dgm:cxn modelId="{A306C6E2-6C5F-4D19-AAC0-920D6B78C58E}" srcId="{4E7C2A86-FAC2-4B4C-9076-4B8E984E540E}" destId="{DF986BAC-8556-4530-AB9B-5DAEFE7BF5DA}" srcOrd="2" destOrd="0" parTransId="{8662E0F1-44A9-42EC-B496-A2E13929800D}" sibTransId="{363AEE1F-5281-46D1-87B5-6ECC9BCD2D99}"/>
    <dgm:cxn modelId="{1BDFD365-8FD5-4943-856E-06B6EA12567C}" type="presParOf" srcId="{047699E2-781B-45AF-ACC9-B2435DFCF4AD}" destId="{ACBBA797-4429-454A-B61E-B1FE6BDA4AFF}" srcOrd="0" destOrd="0" presId="urn:microsoft.com/office/officeart/2018/2/layout/IconLabelList"/>
    <dgm:cxn modelId="{CD2B2AA3-665F-4507-898A-0C8B3D819971}" type="presParOf" srcId="{ACBBA797-4429-454A-B61E-B1FE6BDA4AFF}" destId="{8122A732-89BB-412F-AF9D-6BDA8BEB3AE9}" srcOrd="0" destOrd="0" presId="urn:microsoft.com/office/officeart/2018/2/layout/IconLabelList"/>
    <dgm:cxn modelId="{88ABEBC2-3877-406B-B557-4E4413651D7E}" type="presParOf" srcId="{ACBBA797-4429-454A-B61E-B1FE6BDA4AFF}" destId="{9951EE7E-C952-4D21-8627-0719F6C04DBA}" srcOrd="1" destOrd="0" presId="urn:microsoft.com/office/officeart/2018/2/layout/IconLabelList"/>
    <dgm:cxn modelId="{3D6A3A79-6745-4562-AFBD-EE135ADA8647}" type="presParOf" srcId="{ACBBA797-4429-454A-B61E-B1FE6BDA4AFF}" destId="{EAF3C960-BED5-4FFE-BA5E-7B7F1977F3C1}" srcOrd="2" destOrd="0" presId="urn:microsoft.com/office/officeart/2018/2/layout/IconLabelList"/>
    <dgm:cxn modelId="{C28EAA8B-A2D9-4EBE-A580-27CCB5FE1AC1}" type="presParOf" srcId="{047699E2-781B-45AF-ACC9-B2435DFCF4AD}" destId="{9772F694-5FFA-4ED0-946A-084A2C6F6722}" srcOrd="1" destOrd="0" presId="urn:microsoft.com/office/officeart/2018/2/layout/IconLabelList"/>
    <dgm:cxn modelId="{1405F87A-8D13-4B6D-AE81-1847C1B34BA7}" type="presParOf" srcId="{047699E2-781B-45AF-ACC9-B2435DFCF4AD}" destId="{953B156D-B74B-4B5C-A55B-E28EFACBDFE5}" srcOrd="2" destOrd="0" presId="urn:microsoft.com/office/officeart/2018/2/layout/IconLabelList"/>
    <dgm:cxn modelId="{C16008F5-807D-4705-A9FE-00889CE0C984}" type="presParOf" srcId="{953B156D-B74B-4B5C-A55B-E28EFACBDFE5}" destId="{C3048887-0C09-417B-96E3-493E66F2E945}" srcOrd="0" destOrd="0" presId="urn:microsoft.com/office/officeart/2018/2/layout/IconLabelList"/>
    <dgm:cxn modelId="{CF767043-2B58-4CD1-A70D-0B34D2B647FB}" type="presParOf" srcId="{953B156D-B74B-4B5C-A55B-E28EFACBDFE5}" destId="{27E465B5-ECA6-4034-AFC7-A87ACBCECDF1}" srcOrd="1" destOrd="0" presId="urn:microsoft.com/office/officeart/2018/2/layout/IconLabelList"/>
    <dgm:cxn modelId="{2528B3C2-9A18-44A2-AE9C-21C2202FB6C5}" type="presParOf" srcId="{953B156D-B74B-4B5C-A55B-E28EFACBDFE5}" destId="{586BD716-4DA9-4E60-B38A-0F38B466A292}" srcOrd="2" destOrd="0" presId="urn:microsoft.com/office/officeart/2018/2/layout/IconLabelList"/>
    <dgm:cxn modelId="{1959A541-658E-4362-979B-576CE2494B43}" type="presParOf" srcId="{047699E2-781B-45AF-ACC9-B2435DFCF4AD}" destId="{6329C2EE-2BC7-43DF-B063-37E24EB82C2D}" srcOrd="3" destOrd="0" presId="urn:microsoft.com/office/officeart/2018/2/layout/IconLabelList"/>
    <dgm:cxn modelId="{988663ED-2737-4339-8417-97DD5EFCAFB0}" type="presParOf" srcId="{047699E2-781B-45AF-ACC9-B2435DFCF4AD}" destId="{4A229112-34D6-439E-8A21-3092DB63507A}" srcOrd="4" destOrd="0" presId="urn:microsoft.com/office/officeart/2018/2/layout/IconLabelList"/>
    <dgm:cxn modelId="{874FB61F-C73F-4335-A9F2-A803E8EBDE94}" type="presParOf" srcId="{4A229112-34D6-439E-8A21-3092DB63507A}" destId="{3377F76A-D895-4A68-A1F4-F13D92AAE452}" srcOrd="0" destOrd="0" presId="urn:microsoft.com/office/officeart/2018/2/layout/IconLabelList"/>
    <dgm:cxn modelId="{DEA8DE6B-9DDA-4C79-A692-D634D2DB9F36}" type="presParOf" srcId="{4A229112-34D6-439E-8A21-3092DB63507A}" destId="{767BFCDC-2F29-4A44-963D-302BFA683C9B}" srcOrd="1" destOrd="0" presId="urn:microsoft.com/office/officeart/2018/2/layout/IconLabelList"/>
    <dgm:cxn modelId="{6CCFDAAB-E08A-47B9-8C65-B06EFB4EF743}" type="presParOf" srcId="{4A229112-34D6-439E-8A21-3092DB63507A}" destId="{3D9A22B1-DBD3-438A-9BB0-A1224BB3B763}" srcOrd="2" destOrd="0" presId="urn:microsoft.com/office/officeart/2018/2/layout/IconLabelList"/>
    <dgm:cxn modelId="{600A5DD8-020C-4A72-9EE0-4DB547749128}" type="presParOf" srcId="{047699E2-781B-45AF-ACC9-B2435DFCF4AD}" destId="{5AD426E7-3160-4518-8387-200F7EE6C013}" srcOrd="5" destOrd="0" presId="urn:microsoft.com/office/officeart/2018/2/layout/IconLabelList"/>
    <dgm:cxn modelId="{B8E8DAD7-0A79-497F-9B31-D98F367AF166}" type="presParOf" srcId="{047699E2-781B-45AF-ACC9-B2435DFCF4AD}" destId="{BFCA0FB8-8B84-4AFC-AC3A-F97DF3FA7CC2}" srcOrd="6" destOrd="0" presId="urn:microsoft.com/office/officeart/2018/2/layout/IconLabelList"/>
    <dgm:cxn modelId="{01A39734-A610-4B17-B3A8-4E211C776E69}" type="presParOf" srcId="{BFCA0FB8-8B84-4AFC-AC3A-F97DF3FA7CC2}" destId="{DBE5931E-8670-4B27-A3A2-FBC83E781F7F}" srcOrd="0" destOrd="0" presId="urn:microsoft.com/office/officeart/2018/2/layout/IconLabelList"/>
    <dgm:cxn modelId="{7F4F0C83-A8AE-4164-B8FB-CF81D34ED921}" type="presParOf" srcId="{BFCA0FB8-8B84-4AFC-AC3A-F97DF3FA7CC2}" destId="{B555D5DD-6203-4299-95B4-4CF5D1A7B6BF}" srcOrd="1" destOrd="0" presId="urn:microsoft.com/office/officeart/2018/2/layout/IconLabelList"/>
    <dgm:cxn modelId="{53E99A92-397E-41D5-B4B8-3890D922FF1D}" type="presParOf" srcId="{BFCA0FB8-8B84-4AFC-AC3A-F97DF3FA7CC2}" destId="{D1EFBD80-C244-411B-BDF9-2FA4DA3443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C58C01-B588-4831-9705-EE76B093FE7A}">
      <dsp:nvSpPr>
        <dsp:cNvPr id="0" name=""/>
        <dsp:cNvSpPr/>
      </dsp:nvSpPr>
      <dsp:spPr>
        <a:xfrm>
          <a:off x="0" y="75450"/>
          <a:ext cx="6900512" cy="2646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/>
              <a:cs typeface="Times New Roman"/>
            </a:rPr>
            <a:t>Approach developed by French Philosopher, Rene Descartes. Based on the foundations of first principles thinking.</a:t>
          </a:r>
        </a:p>
      </dsp:txBody>
      <dsp:txXfrm>
        <a:off x="129193" y="204643"/>
        <a:ext cx="6642126" cy="2388154"/>
      </dsp:txXfrm>
    </dsp:sp>
    <dsp:sp modelId="{938B9173-2303-4DC5-B29D-83C780335188}">
      <dsp:nvSpPr>
        <dsp:cNvPr id="0" name=""/>
        <dsp:cNvSpPr/>
      </dsp:nvSpPr>
      <dsp:spPr>
        <a:xfrm>
          <a:off x="0" y="2814150"/>
          <a:ext cx="6900512" cy="264654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/>
              <a:cs typeface="Times New Roman"/>
            </a:rPr>
            <a:t>Descartes would doubt everything, which he believed he could possibly doubt, systematically, until he would be left with what he supposed were unquestionable truths</a:t>
          </a:r>
        </a:p>
      </dsp:txBody>
      <dsp:txXfrm>
        <a:off x="129193" y="2943343"/>
        <a:ext cx="6642126" cy="2388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ABAEE-C7FC-4B73-AD21-0242D57D0F72}">
      <dsp:nvSpPr>
        <dsp:cNvPr id="0" name=""/>
        <dsp:cNvSpPr/>
      </dsp:nvSpPr>
      <dsp:spPr>
        <a:xfrm>
          <a:off x="1283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imes New Roman"/>
              <a:cs typeface="Times New Roman"/>
            </a:rPr>
            <a:t>Clarifying your thinking and explaining the origins of your ideas (Why do I think this? What exactly do I think?)</a:t>
          </a:r>
        </a:p>
      </dsp:txBody>
      <dsp:txXfrm>
        <a:off x="1283" y="1854734"/>
        <a:ext cx="1617389" cy="1358607"/>
      </dsp:txXfrm>
    </dsp:sp>
    <dsp:sp modelId="{F4C425A5-6F90-4864-89A8-377BDC106474}">
      <dsp:nvSpPr>
        <dsp:cNvPr id="0" name=""/>
        <dsp:cNvSpPr/>
      </dsp:nvSpPr>
      <dsp:spPr>
        <a:xfrm>
          <a:off x="470326" y="1220717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1</a:t>
          </a:r>
        </a:p>
      </dsp:txBody>
      <dsp:txXfrm>
        <a:off x="569808" y="1320199"/>
        <a:ext cx="480339" cy="480339"/>
      </dsp:txXfrm>
    </dsp:sp>
    <dsp:sp modelId="{731341DE-B6BA-414B-827B-22922441A458}">
      <dsp:nvSpPr>
        <dsp:cNvPr id="0" name=""/>
        <dsp:cNvSpPr/>
      </dsp:nvSpPr>
      <dsp:spPr>
        <a:xfrm>
          <a:off x="1283" y="3258556"/>
          <a:ext cx="1617389" cy="72"/>
        </a:xfrm>
        <a:prstGeom prst="rect">
          <a:avLst/>
        </a:prstGeom>
        <a:solidFill>
          <a:schemeClr val="accent2">
            <a:hueOff val="-222686"/>
            <a:satOff val="-1029"/>
            <a:lumOff val="-214"/>
            <a:alphaOff val="0"/>
          </a:schemeClr>
        </a:solidFill>
        <a:ln w="12700" cap="flat" cmpd="sng" algn="ctr">
          <a:solidFill>
            <a:schemeClr val="accent2">
              <a:hueOff val="-222686"/>
              <a:satOff val="-1029"/>
              <a:lumOff val="-2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BB5A2-3321-4DB9-91A2-DE9D262F82C9}">
      <dsp:nvSpPr>
        <dsp:cNvPr id="0" name=""/>
        <dsp:cNvSpPr/>
      </dsp:nvSpPr>
      <dsp:spPr>
        <a:xfrm>
          <a:off x="1780412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669051"/>
            <a:satOff val="-1666"/>
            <a:lumOff val="-2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69051"/>
              <a:satOff val="-1666"/>
              <a:lumOff val="-2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imes New Roman"/>
              <a:cs typeface="Times New Roman"/>
            </a:rPr>
            <a:t>Challenging assumptions (How do I know this is true? What if I thought the opposite?)</a:t>
          </a:r>
        </a:p>
      </dsp:txBody>
      <dsp:txXfrm>
        <a:off x="1780412" y="1854734"/>
        <a:ext cx="1617389" cy="1358607"/>
      </dsp:txXfrm>
    </dsp:sp>
    <dsp:sp modelId="{65829C3A-BAB0-43E3-9682-8EE5DB771703}">
      <dsp:nvSpPr>
        <dsp:cNvPr id="0" name=""/>
        <dsp:cNvSpPr/>
      </dsp:nvSpPr>
      <dsp:spPr>
        <a:xfrm>
          <a:off x="2249455" y="1220717"/>
          <a:ext cx="679303" cy="679303"/>
        </a:xfrm>
        <a:prstGeom prst="ellipse">
          <a:avLst/>
        </a:prstGeom>
        <a:solidFill>
          <a:schemeClr val="accent2">
            <a:hueOff val="-445373"/>
            <a:satOff val="-2057"/>
            <a:lumOff val="-428"/>
            <a:alphaOff val="0"/>
          </a:schemeClr>
        </a:solidFill>
        <a:ln w="12700" cap="flat" cmpd="sng" algn="ctr">
          <a:solidFill>
            <a:schemeClr val="accent2">
              <a:hueOff val="-445373"/>
              <a:satOff val="-2057"/>
              <a:lumOff val="-4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2</a:t>
          </a:r>
        </a:p>
      </dsp:txBody>
      <dsp:txXfrm>
        <a:off x="2348937" y="1320199"/>
        <a:ext cx="480339" cy="480339"/>
      </dsp:txXfrm>
    </dsp:sp>
    <dsp:sp modelId="{4F24DF6B-891F-4A6A-9616-FF444F14DBDB}">
      <dsp:nvSpPr>
        <dsp:cNvPr id="0" name=""/>
        <dsp:cNvSpPr/>
      </dsp:nvSpPr>
      <dsp:spPr>
        <a:xfrm>
          <a:off x="1780412" y="3258556"/>
          <a:ext cx="1617389" cy="72"/>
        </a:xfrm>
        <a:prstGeom prst="rect">
          <a:avLst/>
        </a:prstGeom>
        <a:solidFill>
          <a:schemeClr val="accent2">
            <a:hueOff val="-668059"/>
            <a:satOff val="-3086"/>
            <a:lumOff val="-642"/>
            <a:alphaOff val="0"/>
          </a:schemeClr>
        </a:solidFill>
        <a:ln w="12700" cap="flat" cmpd="sng" algn="ctr">
          <a:solidFill>
            <a:schemeClr val="accent2">
              <a:hueOff val="-668059"/>
              <a:satOff val="-3086"/>
              <a:lumOff val="-6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944E2-18FF-4771-A1DE-1D9AF0DA536F}">
      <dsp:nvSpPr>
        <dsp:cNvPr id="0" name=""/>
        <dsp:cNvSpPr/>
      </dsp:nvSpPr>
      <dsp:spPr>
        <a:xfrm>
          <a:off x="3559540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1338102"/>
            <a:satOff val="-3333"/>
            <a:lumOff val="-4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338102"/>
              <a:satOff val="-3333"/>
              <a:lumOff val="-4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imes New Roman"/>
              <a:cs typeface="Times New Roman"/>
            </a:rPr>
            <a:t>Looking for evidence (How can I back this up? What are the sources?)</a:t>
          </a:r>
        </a:p>
      </dsp:txBody>
      <dsp:txXfrm>
        <a:off x="3559540" y="1854734"/>
        <a:ext cx="1617389" cy="1358607"/>
      </dsp:txXfrm>
    </dsp:sp>
    <dsp:sp modelId="{43744614-2B5D-4D63-9FD0-72E61E7BD35B}">
      <dsp:nvSpPr>
        <dsp:cNvPr id="0" name=""/>
        <dsp:cNvSpPr/>
      </dsp:nvSpPr>
      <dsp:spPr>
        <a:xfrm>
          <a:off x="4028583" y="1220717"/>
          <a:ext cx="679303" cy="679303"/>
        </a:xfrm>
        <a:prstGeom prst="ellipse">
          <a:avLst/>
        </a:prstGeom>
        <a:solidFill>
          <a:schemeClr val="accent2">
            <a:hueOff val="-890746"/>
            <a:satOff val="-4114"/>
            <a:lumOff val="-856"/>
            <a:alphaOff val="0"/>
          </a:schemeClr>
        </a:solidFill>
        <a:ln w="12700" cap="flat" cmpd="sng" algn="ctr">
          <a:solidFill>
            <a:schemeClr val="accent2">
              <a:hueOff val="-890746"/>
              <a:satOff val="-4114"/>
              <a:lumOff val="-85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3</a:t>
          </a:r>
        </a:p>
      </dsp:txBody>
      <dsp:txXfrm>
        <a:off x="4128065" y="1320199"/>
        <a:ext cx="480339" cy="480339"/>
      </dsp:txXfrm>
    </dsp:sp>
    <dsp:sp modelId="{0DA3E518-BD5F-4E2D-97A6-83D1EB9BB0F5}">
      <dsp:nvSpPr>
        <dsp:cNvPr id="0" name=""/>
        <dsp:cNvSpPr/>
      </dsp:nvSpPr>
      <dsp:spPr>
        <a:xfrm>
          <a:off x="3559540" y="3258556"/>
          <a:ext cx="1617389" cy="72"/>
        </a:xfrm>
        <a:prstGeom prst="rect">
          <a:avLst/>
        </a:prstGeom>
        <a:solidFill>
          <a:schemeClr val="accent2">
            <a:hueOff val="-1113432"/>
            <a:satOff val="-5143"/>
            <a:lumOff val="-1070"/>
            <a:alphaOff val="0"/>
          </a:schemeClr>
        </a:solidFill>
        <a:ln w="12700" cap="flat" cmpd="sng" algn="ctr">
          <a:solidFill>
            <a:schemeClr val="accent2">
              <a:hueOff val="-1113432"/>
              <a:satOff val="-5143"/>
              <a:lumOff val="-10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881E3-C2B8-4568-A175-070CF213C8C8}">
      <dsp:nvSpPr>
        <dsp:cNvPr id="0" name=""/>
        <dsp:cNvSpPr/>
      </dsp:nvSpPr>
      <dsp:spPr>
        <a:xfrm>
          <a:off x="5338669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2007153"/>
            <a:satOff val="-4999"/>
            <a:lumOff val="-62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07153"/>
              <a:satOff val="-4999"/>
              <a:lumOff val="-6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imes New Roman"/>
              <a:cs typeface="Times New Roman"/>
            </a:rPr>
            <a:t>Considering alternative perspectives (What might others think? How do I know I am correct?)</a:t>
          </a:r>
        </a:p>
      </dsp:txBody>
      <dsp:txXfrm>
        <a:off x="5338669" y="1854734"/>
        <a:ext cx="1617389" cy="1358607"/>
      </dsp:txXfrm>
    </dsp:sp>
    <dsp:sp modelId="{994BFA60-18E1-4AE8-9D1B-3B7B41964367}">
      <dsp:nvSpPr>
        <dsp:cNvPr id="0" name=""/>
        <dsp:cNvSpPr/>
      </dsp:nvSpPr>
      <dsp:spPr>
        <a:xfrm>
          <a:off x="5807712" y="1220717"/>
          <a:ext cx="679303" cy="679303"/>
        </a:xfrm>
        <a:prstGeom prst="ellipse">
          <a:avLst/>
        </a:prstGeom>
        <a:solidFill>
          <a:schemeClr val="accent2">
            <a:hueOff val="-1336118"/>
            <a:satOff val="-6171"/>
            <a:lumOff val="-1284"/>
            <a:alphaOff val="0"/>
          </a:schemeClr>
        </a:solidFill>
        <a:ln w="12700" cap="flat" cmpd="sng" algn="ctr">
          <a:solidFill>
            <a:schemeClr val="accent2">
              <a:hueOff val="-1336118"/>
              <a:satOff val="-6171"/>
              <a:lumOff val="-12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4</a:t>
          </a:r>
        </a:p>
      </dsp:txBody>
      <dsp:txXfrm>
        <a:off x="5907194" y="1320199"/>
        <a:ext cx="480339" cy="480339"/>
      </dsp:txXfrm>
    </dsp:sp>
    <dsp:sp modelId="{0636B254-FADA-41BA-B28C-3D1E12BA8108}">
      <dsp:nvSpPr>
        <dsp:cNvPr id="0" name=""/>
        <dsp:cNvSpPr/>
      </dsp:nvSpPr>
      <dsp:spPr>
        <a:xfrm>
          <a:off x="5338669" y="3258556"/>
          <a:ext cx="1617389" cy="72"/>
        </a:xfrm>
        <a:prstGeom prst="rect">
          <a:avLst/>
        </a:prstGeom>
        <a:solidFill>
          <a:schemeClr val="accent2">
            <a:hueOff val="-1558805"/>
            <a:satOff val="-7200"/>
            <a:lumOff val="-1498"/>
            <a:alphaOff val="0"/>
          </a:schemeClr>
        </a:solidFill>
        <a:ln w="12700" cap="flat" cmpd="sng" algn="ctr">
          <a:solidFill>
            <a:schemeClr val="accent2">
              <a:hueOff val="-1558805"/>
              <a:satOff val="-7200"/>
              <a:lumOff val="-14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82E48C-33CC-47C2-A26A-00D085B7F762}">
      <dsp:nvSpPr>
        <dsp:cNvPr id="0" name=""/>
        <dsp:cNvSpPr/>
      </dsp:nvSpPr>
      <dsp:spPr>
        <a:xfrm>
          <a:off x="7117798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2676204"/>
            <a:satOff val="-6666"/>
            <a:lumOff val="-83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2676204"/>
              <a:satOff val="-6666"/>
              <a:lumOff val="-8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imes New Roman"/>
              <a:cs typeface="Times New Roman"/>
            </a:rPr>
            <a:t>Examining consequences and implications (What if I am wrong? What are the consequences if I am?)</a:t>
          </a:r>
        </a:p>
      </dsp:txBody>
      <dsp:txXfrm>
        <a:off x="7117798" y="1854734"/>
        <a:ext cx="1617389" cy="1358607"/>
      </dsp:txXfrm>
    </dsp:sp>
    <dsp:sp modelId="{B82B20B3-7CBD-4795-9FCD-7CEC97BD5A1B}">
      <dsp:nvSpPr>
        <dsp:cNvPr id="0" name=""/>
        <dsp:cNvSpPr/>
      </dsp:nvSpPr>
      <dsp:spPr>
        <a:xfrm>
          <a:off x="7586841" y="1220717"/>
          <a:ext cx="679303" cy="679303"/>
        </a:xfrm>
        <a:prstGeom prst="ellipse">
          <a:avLst/>
        </a:prstGeom>
        <a:solidFill>
          <a:schemeClr val="accent2">
            <a:hueOff val="-1781491"/>
            <a:satOff val="-8228"/>
            <a:lumOff val="-1712"/>
            <a:alphaOff val="0"/>
          </a:schemeClr>
        </a:solidFill>
        <a:ln w="12700" cap="flat" cmpd="sng" algn="ctr">
          <a:solidFill>
            <a:schemeClr val="accent2">
              <a:hueOff val="-1781491"/>
              <a:satOff val="-8228"/>
              <a:lumOff val="-17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5</a:t>
          </a:r>
        </a:p>
      </dsp:txBody>
      <dsp:txXfrm>
        <a:off x="7686323" y="1320199"/>
        <a:ext cx="480339" cy="480339"/>
      </dsp:txXfrm>
    </dsp:sp>
    <dsp:sp modelId="{28F9A246-AE08-43B8-86C7-2CD7BC423433}">
      <dsp:nvSpPr>
        <dsp:cNvPr id="0" name=""/>
        <dsp:cNvSpPr/>
      </dsp:nvSpPr>
      <dsp:spPr>
        <a:xfrm>
          <a:off x="7117798" y="3258556"/>
          <a:ext cx="1617389" cy="72"/>
        </a:xfrm>
        <a:prstGeom prst="rect">
          <a:avLst/>
        </a:prstGeom>
        <a:solidFill>
          <a:schemeClr val="accent2">
            <a:hueOff val="-2004177"/>
            <a:satOff val="-9257"/>
            <a:lumOff val="-1926"/>
            <a:alphaOff val="0"/>
          </a:schemeClr>
        </a:solidFill>
        <a:ln w="12700" cap="flat" cmpd="sng" algn="ctr">
          <a:solidFill>
            <a:schemeClr val="accent2">
              <a:hueOff val="-2004177"/>
              <a:satOff val="-9257"/>
              <a:lumOff val="-19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36FD4-2767-45A6-8E7D-4A3E38493940}">
      <dsp:nvSpPr>
        <dsp:cNvPr id="0" name=""/>
        <dsp:cNvSpPr/>
      </dsp:nvSpPr>
      <dsp:spPr>
        <a:xfrm>
          <a:off x="8896926" y="994283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3345255"/>
            <a:satOff val="-8332"/>
            <a:lumOff val="-103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45255"/>
              <a:satOff val="-8332"/>
              <a:lumOff val="-10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latin typeface="Times New Roman"/>
              <a:cs typeface="Times New Roman"/>
            </a:rPr>
            <a:t>Questioning the original questions (Why did I think that? Was I correct? What conclusions can I draw from the reasoning process?)</a:t>
          </a:r>
        </a:p>
      </dsp:txBody>
      <dsp:txXfrm>
        <a:off x="8896926" y="1854734"/>
        <a:ext cx="1617389" cy="1358607"/>
      </dsp:txXfrm>
    </dsp:sp>
    <dsp:sp modelId="{0734DECD-2A41-4610-8407-14D6F4137949}">
      <dsp:nvSpPr>
        <dsp:cNvPr id="0" name=""/>
        <dsp:cNvSpPr/>
      </dsp:nvSpPr>
      <dsp:spPr>
        <a:xfrm>
          <a:off x="9365969" y="1220717"/>
          <a:ext cx="679303" cy="679303"/>
        </a:xfrm>
        <a:prstGeom prst="ellipse">
          <a:avLst/>
        </a:prstGeom>
        <a:solidFill>
          <a:schemeClr val="accent2">
            <a:hueOff val="-2226864"/>
            <a:satOff val="-10285"/>
            <a:lumOff val="-2140"/>
            <a:alphaOff val="0"/>
          </a:schemeClr>
        </a:solidFill>
        <a:ln w="12700" cap="flat" cmpd="sng" algn="ctr">
          <a:solidFill>
            <a:schemeClr val="accent2">
              <a:hueOff val="-2226864"/>
              <a:satOff val="-10285"/>
              <a:lumOff val="-21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6</a:t>
          </a:r>
        </a:p>
      </dsp:txBody>
      <dsp:txXfrm>
        <a:off x="9465451" y="1320199"/>
        <a:ext cx="480339" cy="480339"/>
      </dsp:txXfrm>
    </dsp:sp>
    <dsp:sp modelId="{03B71098-0FA8-4B81-8993-03818FE2E6A5}">
      <dsp:nvSpPr>
        <dsp:cNvPr id="0" name=""/>
        <dsp:cNvSpPr/>
      </dsp:nvSpPr>
      <dsp:spPr>
        <a:xfrm>
          <a:off x="8896926" y="3258556"/>
          <a:ext cx="1617389" cy="72"/>
        </a:xfrm>
        <a:prstGeom prst="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accent2">
              <a:hueOff val="-2449550"/>
              <a:satOff val="-11314"/>
              <a:lumOff val="-23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22A732-89BB-412F-AF9D-6BDA8BEB3AE9}">
      <dsp:nvSpPr>
        <dsp:cNvPr id="0" name=""/>
        <dsp:cNvSpPr/>
      </dsp:nvSpPr>
      <dsp:spPr>
        <a:xfrm>
          <a:off x="748072" y="688604"/>
          <a:ext cx="1066383" cy="10663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3C960-BED5-4FFE-BA5E-7B7F1977F3C1}">
      <dsp:nvSpPr>
        <dsp:cNvPr id="0" name=""/>
        <dsp:cNvSpPr/>
      </dsp:nvSpPr>
      <dsp:spPr>
        <a:xfrm>
          <a:off x="96393" y="2070335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Innovation</a:t>
          </a:r>
        </a:p>
      </dsp:txBody>
      <dsp:txXfrm>
        <a:off x="96393" y="2070335"/>
        <a:ext cx="2369741" cy="720000"/>
      </dsp:txXfrm>
    </dsp:sp>
    <dsp:sp modelId="{C3048887-0C09-417B-96E3-493E66F2E945}">
      <dsp:nvSpPr>
        <dsp:cNvPr id="0" name=""/>
        <dsp:cNvSpPr/>
      </dsp:nvSpPr>
      <dsp:spPr>
        <a:xfrm>
          <a:off x="3532519" y="688604"/>
          <a:ext cx="1066383" cy="10663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6BD716-4DA9-4E60-B38A-0F38B466A292}">
      <dsp:nvSpPr>
        <dsp:cNvPr id="0" name=""/>
        <dsp:cNvSpPr/>
      </dsp:nvSpPr>
      <dsp:spPr>
        <a:xfrm>
          <a:off x="2880840" y="2070335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Optimization</a:t>
          </a:r>
        </a:p>
      </dsp:txBody>
      <dsp:txXfrm>
        <a:off x="2880840" y="2070335"/>
        <a:ext cx="2369741" cy="720000"/>
      </dsp:txXfrm>
    </dsp:sp>
    <dsp:sp modelId="{3377F76A-D895-4A68-A1F4-F13D92AAE452}">
      <dsp:nvSpPr>
        <dsp:cNvPr id="0" name=""/>
        <dsp:cNvSpPr/>
      </dsp:nvSpPr>
      <dsp:spPr>
        <a:xfrm>
          <a:off x="6316965" y="688604"/>
          <a:ext cx="1066383" cy="10663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A22B1-DBD3-438A-9BB0-A1224BB3B763}">
      <dsp:nvSpPr>
        <dsp:cNvPr id="0" name=""/>
        <dsp:cNvSpPr/>
      </dsp:nvSpPr>
      <dsp:spPr>
        <a:xfrm>
          <a:off x="5665286" y="2070335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Integration</a:t>
          </a:r>
        </a:p>
      </dsp:txBody>
      <dsp:txXfrm>
        <a:off x="5665286" y="2070335"/>
        <a:ext cx="2369741" cy="720000"/>
      </dsp:txXfrm>
    </dsp:sp>
    <dsp:sp modelId="{DBE5931E-8670-4B27-A3A2-FBC83E781F7F}">
      <dsp:nvSpPr>
        <dsp:cNvPr id="0" name=""/>
        <dsp:cNvSpPr/>
      </dsp:nvSpPr>
      <dsp:spPr>
        <a:xfrm>
          <a:off x="9101412" y="688604"/>
          <a:ext cx="1066383" cy="10663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FBD80-C244-411B-BDF9-2FA4DA3443B3}">
      <dsp:nvSpPr>
        <dsp:cNvPr id="0" name=""/>
        <dsp:cNvSpPr/>
      </dsp:nvSpPr>
      <dsp:spPr>
        <a:xfrm>
          <a:off x="8449733" y="2070335"/>
          <a:ext cx="236974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Dissemination</a:t>
          </a:r>
        </a:p>
      </dsp:txBody>
      <dsp:txXfrm>
        <a:off x="8449733" y="2070335"/>
        <a:ext cx="236974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2T11:43:01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10028 13407 16383 0 0,'0'-8'0'0'0,"7"-2"0"0"0,11 0 0 0 0,10 3 0 0 0,7 1 0 0 0,6 3 0 0 0,11 1 0 0 0,5 1 0 0 0,7 1 0 0 0,9 0 0 0 0,6 1 0 0 0,-1-1 0 0 0,-7 1 0 0 0,-1-1 0 0 0,12 8 0 0 0,-1 2 0 0 0,-7 0 0 0 0,-8-3 0 0 0,0-1 0 0 0,-3-3 0 0 0,-5-1 0 0 0,-5-1 0 0 0,-4-1 0 0 0,-2 0 0 0 0,-1-1 0 0 0,-2 8 0 0 0,0 3 0 0 0,0 0 0 0 0,1-3 0 0 0,-1 7 0 0 0,1-1 0 0 0,0-1 0 0 0,0-4 0 0 0,0-2 0 0 0,0-3 0 0 0,0-2 0 0 0,0 0 0 0 0,0-2 0 0 0,0 1 0 0 0,8-1 0 0 0,2 1 0 0 0,0-1 0 0 0,-3 1 0 0 0,-1 0 0 0 0,-2 0 0 0 0,-3 0 0 0 0,0-8 0 0 0,-8-10 0 0 0,-4-1 0 0 0,1 1 0 0 0,-6 12 0 0 0,-8 15 0 0 0,-7 21 0 0 0,1 13 0 0 0,-1 7 0 0 0,-4 3 0 0 0,-3-1 0 0 0,-3-1 0 0 0,-2 7 0 0 0,-1 0 0 0 0,-1-2 0 0 0,-9-10 0 0 0,-9-5 0 0 0,-10-10 0 0 0,-8-11 0 0 0,2 0 0 0 0,0-3 0 0 0,-3-6 0 0 0,-2-4 0 0 0,-2 5 0 0 0,-3-1 0 0 0,0-1 0 0 0,-1 5 0 0 0,0 0 0 0 0,-1-3 0 0 0,1-3 0 0 0,-1-3 0 0 0,1-3 0 0 0,7 6 0 0 0,3 1 0 0 0,0 0 0 0 0,-2-3 0 0 0,-3-2 0 0 0,-1-2 0 0 0,5 6 0 0 0,2 1 0 0 0,-1 0 0 0 0,5 5 0 0 0,0 0 0 0 0,-2-2 0 0 0,-4-3 0 0 0,-3 3 0 0 0,-2 1 0 0 0,-3-3 0 0 0,-1-3 0 0 0,0-3 0 0 0,-1 6 0 0 0,8 8 0 0 0,10 8 0 0 0,10 8 0 0 0,8 6 0 0 0,6 3 0 0 0,4 1 0 0 0,1 2 0 0 0,1 0 0 0 0,0-1 0 0 0,15-7 0 0 0,12-11 0 0 0,17-10 0 0 0,7-8 0 0 0,12 1 0 0 0,-7 8 0 0 0,-5-1 0 0 0,-4-2 0 0 0,-2-5 0 0 0,-2-3 0 0 0,-1-4 0 0 0,0-2 0 0 0,0-2 0 0 0,0-1 0 0 0,0 1 0 0 0,1-1 0 0 0,0 0 0 0 0,0 1 0 0 0,0-1 0 0 0,0 1 0 0 0,0 0 0 0 0,0 0 0 0 0,0 0 0 0 0,0 0 0 0 0,0 0 0 0 0,0 0 0 0 0,0 0 0 0 0,8 0 0 0 0,2 0 0 0 0,0 0 0 0 0,-2 0 0 0 0,-3-8 0 0 0,-1-2 0 0 0,-2 1 0 0 0,-2 1 0 0 0,1 2 0 0 0,-2 3 0 0 0,1 1 0 0 0,-1 1 0 0 0,1 1 0 0 0,0 0 0 0 0,0 1 0 0 0,0-1 0 0 0,0 1 0 0 0,0-1 0 0 0,0 0 0 0 0,0 0 0 0 0,0 0 0 0 0,0 0 0 0 0,0 0 0 0 0,0 0 0 0 0,0 0 0 0 0,0 0 0 0 0,0 0 0 0 0,0 0 0 0 0,0 0 0 0 0,0 0 0 0 0,0 0 0 0 0,0 0 0 0 0,0 0 0 0 0,0 0 0 0 0,1 0 0 0 0,-1 0 0 0 0,0 0 0 0 0,0 0 0 0 0,0 0 0 0 0,0-8 0 0 0,0-2 0 0 0,0 1 0 0 0,0 1 0 0 0,0 2 0 0 0,0 3 0 0 0,0 1 0 0 0,0 1 0 0 0,0 1 0 0 0,0 0 0 0 0,0 1 0 0 0,0-1 0 0 0,0 1 0 0 0,0-9 0 0 0,0-2 0 0 0,0 1 0 0 0,-7-7 0 0 0,-4-7 0 0 0,2-1 0 0 0,1 5 0 0 0,2 5 0 0 0,11 5 0 0 0,3-4 0 0 0,1 1 0 0 0,-1-6 0 0 0,-2 1 0 0 0,-10-5 0 0 0,-11-6 0 0 0,-12-6 0 0 0,-8-5 0 0 0,-6-4 0 0 0,-4-1 0 0 0,-1-2 0 0 0,-2 0 0 0 0,1-1 0 0 0,0 1 0 0 0,1 1 0 0 0,0-1 0 0 0,1-7 0 0 0,0-2 0 0 0,0 0 0 0 0,0 2 0 0 0,0 3 0 0 0,-8 1 0 0 0,-2-5 0 0 0,0-2 0 0 0,3 1 0 0 0,-7 2 0 0 0,1 3 0 0 0,1 2 0 0 0,4 2 0 0 0,2 0 0 0 0,3-6 0 0 0,-6-3 0 0 0,-2 1 0 0 0,2 1 0 0 0,2 3 0 0 0,2 2 0 0 0,-6 8 0 0 0,-1 5 0 0 0,2 0 0 0 0,3-2 0 0 0,1-2 0 0 0,3-2 0 0 0,2-10 0 0 0,1-3 0 0 0,0-1 0 0 0,0 2 0 0 0,1 2 0 0 0,-1 2 0 0 0,1 2 0 0 0,-9 9 0 0 0,13 18 0 0 0,-2 5 0 0 0,-9 5 0 0 0,-11 5 0 0 0,-3-5 0 0 0,-6-1 0 0 0,2-6 0 0 0,-3 0 0 0 0,-4 3 0 0 0,-5 3 0 0 0,-4 4 0 0 0,-3 4 0 0 0,-1-7 0 0 0,-1 0 0 0 0,6-7 0 0 0,4 0 0 0 0,-1 2 0 0 0,-2-3 0 0 0,-2 1 0 0 0,-10 3 0 0 0,-3-3 0 0 0,-1 1 0 0 0,9-5 0 0 0,4 2 0 0 0,2 4 0 0 0,-1-3 0 0 0,0 1 0 0 0,-2 4 0 0 0,-1-12 0 0 0,-1-1 0 0 0,-1 4 0 0 0,8-2 0 0 0,2 3 0 0 0,7-3 0 0 0,1 3 0 0 0,5-2 0 0 0,6-6 0 0 0,5-5 0 0 0,-2-4 0 0 0,1-4 0 0 0,-6-2 0 0 0,1-2 0 0 0,3 0 0 0 0,4 0 0 0 0,3 0 0 0 0,4 1 0 0 0,1-1 0 0 0,2 1 0 0 0,-7 0 0 0 0,-2-1 0 0 0,0-6 0 0 0,2-3 0 0 0,1 0 0 0 0,-4 2 0 0 0,-2 3 0 0 0,1 1 0 0 0,4 2 0 0 0,1 1 0 0 0,-4 1 0 0 0,-2 1 0 0 0,2-1 0 0 0,2 0 0 0 0,3 1 0 0 0,2-1 0 0 0,-6 8 0 0 0,-1 2 0 0 0,-8 7 0 0 0,-7 9 0 0 0,-7 7 0 0 0,-7 6 0 0 0,-3 4 0 0 0,-3 2 0 0 0,-1 1 0 0 0,-1 0 0 0 0,1 1 0 0 0,-1-1 0 0 0,1 0 0 0 0,1 0 0 0 0,-1-1 0 0 0,1 0 0 0 0,0 0 0 0 0,0 0 0 0 0,0 0 0 0 0,0 0 0 0 0,0 0 0 0 0,0 0 0 0 0,0 0 0 0 0,0 0 0 0 0,0 0 0 0 0,0 0 0 0 0,0 0 0 0 0,0 0 0 0 0,0 0 0 0 0,0 0 0 0 0,0 0 0 0 0,-8-8 0 0 0,-2-2 0 0 0,0 0 0 0 0,3 2 0 0 0,1 3 0 0 0,2 1 0 0 0,10-5 0 0 0,4-10 0 0 0,-1-1 0 0 0,7-5 0 0 0,0 2 0 0 0,5-3 0 0 0,7-4 0 0 0,6-6 0 0 0,-2-3 0 0 0,0-4 0 0 0,3-1 0 0 0,3-1 0 0 0,3-1 0 0 0,9 0 0 0 0,12 8 0 0 0,11 10 0 0 0,8 10 0 0 0,5 0 0 0 0,4 4 0 0 0,2-4 0 0 0,0 1 0 0 0,0 4 0 0 0,0 3 0 0 0,-1 5 0 0 0,0 2 0 0 0,0 2 0 0 0,-1 1 0 0 0,0 0 0 0 0,0 1 0 0 0,0 0 0 0 0,0-1 0 0 0,0 1 0 0 0,0-9 0 0 0,0-2 0 0 0,0 1 0 0 0,0 1 0 0 0,-8-13 0 0 0,-2-3 0 0 0,0-5 0 0 0,2 3 0 0 0,3 5 0 0 0,1 6 0 0 0,3 6 0 0 0,0 5 0 0 0,1 2 0 0 0,0 3 0 0 0,1 0 0 0 0,-1 0 0 0 0,1 0 0 0 0,-1 0 0 0 0,0 0 0 0 0,0-1 0 0 0,0 0 0 0 0,0 0 0 0 0,0 0 0 0 0,0 0 0 0 0,0 0 0 0 0,0 0 0 0 0,0 0 0 0 0,8 0 0 0 0,2 0 0 0 0,0 0 0 0 0,-2 0 0 0 0,-2 0 0 0 0,-3 0 0 0 0,-1 0 0 0 0,-1 0 0 0 0,-1 0 0 0 0,7 0 0 0 0,3 0 0 0 0,-1 0 0 0 0,6 0 0 0 0,1 0 0 0 0,-3 0 0 0 0,-3 0 0 0 0,-4 0 0 0 0,-3 0 0 0 0,-1 0 0 0 0,-2 0 0 0 0,0 0 0 0 0,-1 0 0 0 0,1 0 0 0 0,-1 0 0 0 0,1 0 0 0 0,0 0 0 0 0,-1 0 0 0 0,1 0 0 0 0,0 0 0 0 0,0 0 0 0 0,1 0 0 0 0,6 0 0 0 0,3 0 0 0 0,0 0 0 0 0,6 0 0 0 0,0 0 0 0 0,-3 0 0 0 0,-3 0 0 0 0,3 0 0 0 0,1 0 0 0 0,5 0 0 0 0,-1 0 0 0 0,-3 0 0 0 0,-4 0 0 0 0,-4 0 0 0 0,-11-8 0 0 0,-5-2 0 0 0,-1 0 0 0 0,2 3 0 0 0,2 1 0 0 0,2 3 0 0 0,1 1 0 0 0,2-7 0 0 0,1-1 0 0 0,-8-7 0 0 0,-2 0 0 0 0,1 2 0 0 0,-6-4 0 0 0,0 2 0 0 0,-6-5 0 0 0,1-5 0 0 0,-3-7 0 0 0,1 4 0 0 0,-2-2 0 0 0,2 5 0 0 0,5-1 0 0 0,6 5 0 0 0,4 6 0 0 0,4 6 0 0 0,2 4 0 0 0,1 5 0 0 0,1 1 0 0 0,1 2 0 0 0,-1 0 0 0 0,-1 0 0 0 0,1 0 0 0 0,-1 0 0 0 0,0-1 0 0 0,0 1 0 0 0,0-1 0 0 0,0 0 0 0 0,0 0 0 0 0,0 0 0 0 0,8 0 0 0 0,2 0 0 0 0,0 0 0 0 0,-2 0 0 0 0,-10 7 0 0 0,-12 11 0 0 0,3 10 0 0 0,5-1 0 0 0,2-3 0 0 0,-5 0 0 0 0,-9 5 0 0 0,-9 4 0 0 0,-8 5 0 0 0,-5 4 0 0 0,-4 1 0 0 0,-1 2 0 0 0,-2 1 0 0 0,0 0 0 0 0,1 0 0 0 0,-1 0 0 0 0,2-1 0 0 0,-1 1 0 0 0,-7-1 0 0 0,-2 0 0 0 0,0 0 0 0 0,2 0 0 0 0,3 0 0 0 0,2 0 0 0 0,1 0 0 0 0,9 0 0 0 0,3 0 0 0 0,8 0 0 0 0,0 0 0 0 0,-10-7 0 0 0,-14-4 0 0 0,-6 2 0 0 0,-1 1 0 0 0,-7 2 0 0 0,2 3 0 0 0,2 1 0 0 0,5 2 0 0 0,4 0 0 0 0,3 0 0 0 0,2 0 0 0 0,2 1 0 0 0,1-1 0 0 0,0 0 0 0 0,7-7 0 0 0,3-3 0 0 0,-1 0 0 0 0,6-5 0 0 0,0-1 0 0 0,5-5 0 0 0,-1 1 0 0 0,3-3 0 0 0,6-6 0 0 0,6-6 0 0 0,4 4 0 0 0,4-2 0 0 0,1-1 0 0 0,9 4 0 0 0,3-1 0 0 0,0-1 0 0 0,-2-5 0 0 0,-3-2 0 0 0,-2-3 0 0 0,-1-2 0 0 0,-3 7 0 0 0,0 2 0 0 0,0-1 0 0 0,0-2 0 0 0,-1-2 0 0 0,1 6 0 0 0,-8 8 0 0 0,-2 2 0 0 0,-8 4 0 0 0,0-2 0 0 0,-5 3 0 0 0,-6 5 0 0 0,-6 4 0 0 0,-4 4 0 0 0,4 4 0 0 0,0 1 0 0 0,-1 1 0 0 0,-2 1 0 0 0,-3 0 0 0 0,-1 0 0 0 0,-2 0 0 0 0,-1-1 0 0 0,0 1 0 0 0,-1-1 0 0 0,1 0 0 0 0,0 0 0 0 0,-1 0 0 0 0,-7 0 0 0 0,-2 0 0 0 0,0 0 0 0 0,-5 0 0 0 0,-9-8 0 0 0,-7-10 0 0 0,2-2 0 0 0,-3-5 0 0 0,-2-6 0 0 0,-4-5 0 0 0,-3 3 0 0 0,-2-1 0 0 0,-2-1 0 0 0,7 4 0 0 0,3 1 0 0 0,-1-3 0 0 0,-2-3 0 0 0,-2-3 0 0 0,-2 4 0 0 0,-1 2 0 0 0,-1-2 0 0 0,-1 5 0 0 0,-1 0 0 0 0,1-2 0 0 0,-1-4 0 0 0,1-3 0 0 0,0-3 0 0 0,0-2 0 0 0,-1-1 0 0 0,1 0 0 0 0,0-1 0 0 0,0 1 0 0 0,0-1 0 0 0,0 1 0 0 0,0-1 0 0 0,8 9 0 0 0,2 2 0 0 0,0 0 0 0 0,-2-2 0 0 0,-3-3 0 0 0,-1 6 0 0 0,-3 1 0 0 0,0-1 0 0 0,-1 4 0 0 0,0 1 0 0 0,7 4 0 0 0,10 7 0 0 0,10 7 0 0 0,16-3 0 0 0,8 1 0 0 0,11-5 0 0 0,2 1 0 0 0,6-5 0 0 0,6 10 0 0 0,-2 6 0 0 0,1 5 0 0 0,-3 1 0 0 0,0 3 0 0 0,4-9 0 0 0,4-2 0 0 0,-4 0 0 0 0,8-7 0 0 0,5 0 0 0 0,3-6 0 0 0,1-6 0 0 0,0 1 0 0 0,-1-3 0 0 0,0 4 0 0 0,-1-2 0 0 0,0-3 0 0 0,-1-5 0 0 0,0-4 0 0 0,0-3 0 0 0,0-2 0 0 0,0-1 0 0 0,0-1 0 0 0,8 0 0 0 0,2 0 0 0 0,0 1 0 0 0,-3-1 0 0 0,-9-7 0 0 0,-4-2 0 0 0,-2 0 0 0 0,1 2 0 0 0,1 11 0 0 0,-5 11 0 0 0,-9 12 0 0 0,-9 8 0 0 0,-7 7 0 0 0,-4 4 0 0 0,-4 2 0 0 0,-2 0 0 0 0,-1 1 0 0 0,0-1 0 0 0,9-9 0 0 0,2-2 0 0 0,7-8 0 0 0,2-1 0 0 0,5-5 0 0 0,6 2 0 0 0,6-4 0 0 0,4-5 0 0 0,4 3 0 0 0,2-2 0 0 0,9-4 0 0 0,2-4 0 0 0,0-2 0 0 0,-2-4 0 0 0,-3-1 0 0 0,-2-1 0 0 0,-2-1 0 0 0,-1 0 0 0 0,-1 1 0 0 0,0-1 0 0 0,-1 1 0 0 0,1 0 0 0 0,0-1 0 0 0,-1 1 0 0 0,1 0 0 0 0,0 0 0 0 0,0 0 0 0 0,0 0 0 0 0,0 0 0 0 0,0 0 0 0 0,0 1 0 0 0,0-1 0 0 0,0 0 0 0 0,-7-16 0 0 0,-3-12 0 0 0,0-1 0 0 0,-5-4 0 0 0,-1-4 0 0 0,-5-3 0 0 0,-6-3 0 0 0,0 7 0 0 0,6-7 0 0 0,7-3 0 0 0,4-9 0 0 0,-2-4 0 0 0,0 10 0 0 0,-6 4 0 0 0,1 10 0 0 0,-5 4 0 0 0,-5-1 0 0 0,0 5 0 0 0,-2 0 0 0 0,5 4 0 0 0,5 6 0 0 0,6 6 0 0 0,6 5 0 0 0,3 3 0 0 0,3 2 0 0 0,-13 2 0 0 0,-21 0 0 0 0,-19-7 0 0 0,-15-3 0 0 0,-12-8 0 0 0,0-8 0 0 0,-1-8 0 0 0,6-6 0 0 0,7-3 0 0 0,9-4 0 0 0,-1 8 0 0 0,2 1 0 0 0,3 0 0 0 0,-3 6 0 0 0,-1 1 0 0 0,4-2 0 0 0,3-4 0 0 0,2-3 0 0 0,4-2 0 0 0,0-3 0 0 0,2 0 0 0 0,1-2 0 0 0,-1 1 0 0 0,1-1 0 0 0,-1 0 0 0 0,1 1 0 0 0,-1 0 0 0 0,0-1 0 0 0,0 1 0 0 0,0 0 0 0 0,0 0 0 0 0,0 0 0 0 0,0 0 0 0 0,0 0 0 0 0,0 0 0 0 0,0-7 0 0 0,0-4 0 0 0,0 2 0 0 0,0 1 0 0 0,0 2 0 0 0,0 3 0 0 0,8 1 0 0 0,2 1 0 0 0,0 1 0 0 0,-2 0 0 0 0,-3 1 0 0 0,-1-1 0 0 0,5 0 0 0 0,2 1 0 0 0,-1-9 0 0 0,-3-2 0 0 0,-2 0 0 0 0,-2 2 0 0 0,-1 3 0 0 0,-2-6 0 0 0,0-2 0 0 0,7 3 0 0 0,3 2 0 0 0,-1 3 0 0 0,-1 2 0 0 0,5 9 0 0 0,0 4 0 0 0,-1 0 0 0 0,-4-2 0 0 0,-2-2 0 0 0,-3-2 0 0 0,-1-2 0 0 0,-2-1 0 0 0,0-9 0 0 0,-1-2 0 0 0,1 0 0 0 0,-1 1 0 0 0,1 3 0 0 0,-1 3 0 0 0,1 1 0 0 0,0 1 0 0 0,0 1 0 0 0,0 0 0 0 0,0 0 0 0 0,0 1 0 0 0,0-1 0 0 0,0 0 0 0 0,-7 0 0 0 0,-4 0 0 0 0,2 0 0 0 0,1 0 0 0 0,2 0 0 0 0,3 0 0 0 0,1 0 0 0 0,1 0 0 0 0,1 0 0 0 0,1 0 0 0 0,-1 0 0 0 0,0 0 0 0 0,1 0 0 0 0,-1 0 0 0 0,0 0 0 0 0,0 0 0 0 0,0 0 0 0 0,0 0 0 0 0,0 0 0 0 0,0 0 0 0 0,0 0 0 0 0,0 0 0 0 0,0 0 0 0 0,0 0 0 0 0,-7 0 0 0 0,-4 0 0 0 0,-6 0 0 0 0,-1-1 0 0 0,3 1 0 0 0,3 0 0 0 0,5 0 0 0 0,3 0 0 0 0,-6 0 0 0 0,0 0 0 0 0,0 0 0 0 0,3 0 0 0 0,-5 0 0 0 0,-1 0 0 0 0,2 0 0 0 0,3 0 0 0 0,-5 0 0 0 0,-8 8 0 0 0,-8 9 0 0 0,-7 3 0 0 0,-5 5 0 0 0,-2 7 0 0 0,-3 4 0 0 0,-1 5 0 0 0,1 2 0 0 0,-1 2 0 0 0,1-6 0 0 0,0-3 0 0 0,1 0 0 0 0,0 2 0 0 0,0 2 0 0 0,0 2 0 0 0,0 1 0 0 0,0 2 0 0 0,0 0 0 0 0,0 0 0 0 0,0 0 0 0 0,0 1 0 0 0,0-1 0 0 0,0 0 0 0 0,0-15 0 0 0,7-13 0 0 0,11-9 0 0 0,2 1 0 0 0,-3 8 0 0 0,-3 7 0 0 0,-5 9 0 0 0,-4 5 0 0 0,-2 4 0 0 0,-10 3 0 0 0,-4 1 0 0 0,1 1 0 0 0,1 0 0 0 0,-5-1 0 0 0,-16 0 0 0 0,-2-1 0 0 0,4 1 0 0 0,6-1 0 0 0,8 0 0 0 0,-2-8 0 0 0,2-2 0 0 0,-5 0 0 0 0,2 2 0 0 0,3 2 0 0 0,4 3 0 0 0,4 1 0 0 0,2 1 0 0 0,3 1 0 0 0,1 1 0 0 0,1-1 0 0 0,-1 1 0 0 0,1-1 0 0 0,0 0 0 0 0,-1 0 0 0 0,-7-7 0 0 0,-3-3 0 0 0,0 0 0 0 0,2 2 0 0 0,2 2 0 0 0,3 3 0 0 0,1 1 0 0 0,-7 1 0 0 0,-1 1 0 0 0,1 1 0 0 0,1-1 0 0 0,3 1 0 0 0,2-1 0 0 0,1 0 0 0 0,2 0 0 0 0,0 0 0 0 0,0 0 0 0 0,1 0 0 0 0,-1 0 0 0 0,0 0 0 0 0,0 0 0 0 0,0 0 0 0 0,1 0 0 0 0,-1 0 0 0 0,-1 0 0 0 0,1 0 0 0 0,0 0 0 0 0,0 0 0 0 0,0 0 0 0 0,0 0 0 0 0,0 0 0 0 0,0 0 0 0 0,0 0 0 0 0,-8 0 0 0 0,-2 0 0 0 0,0 0 0 0 0,3 0 0 0 0,1 0 0 0 0,2 0 0 0 0,3 0 0 0 0,0 0 0 0 0,1 0 0 0 0,0 0 0 0 0,0 0 0 0 0,1 0 0 0 0,-1 0 0 0 0,0 0 0 0 0,0 0 0 0 0,1 0 0 0 0,-1 0 0 0 0,-8 0 0 0 0,-10 0 0 0 0,-2 0 0 0 0,2 0 0 0 0,5 0 0 0 0,4 0 0 0 0,4 0 0 0 0,2 0 0 0 0,2 0 0 0 0,1 0 0 0 0,-14 0 0 0 0,-6-7 0 0 0,2-4 0 0 0,2 2 0 0 0,13-7 0 0 0,7 1 0 0 0,-6-6 0 0 0,-1 1 0 0 0,-2-4 0 0 0,9-5 0 0 0,3 2 0 0 0,9-2 0 0 0,8-4 0 0 0,-7-11 0 0 0,2-6 0 0 0,4-2 0 0 0,7 0 0 0 0,-3 1 0 0 0,3 2 0 0 0,3 1 0 0 0,4 1 0 0 0,4 2 0 0 0,1 0 0 0 0,3 0 0 0 0,0 0 0 0 0,1 0 0 0 0,-1 1 0 0 0,1-1 0 0 0,0 0 0 0 0,-9 8 0 0 0,-2 2 0 0 0,-7 7 0 0 0,-1 1 0 0 0,3-3 0 0 0,-4-3 0 0 0,1-5 0 0 0,-3-11 0 0 0,1-4 0 0 0,4-1 0 0 0,-3 0 0 0 0,-5 11 0 0 0,1 4 0 0 0,-4 8 0 0 0,4 3 0 0 0,-3 6 0 0 0,-12 6 0 0 0,-7-1 0 0 0,-3 1 0 0 0,-2 5 0 0 0,0 3 0 0 0,2 3 0 0 0,0 3 0 0 0,1 2 0 0 0,1 0 0 0 0,1 1 0 0 0,0-1 0 0 0,0 1 0 0 0,0-1 0 0 0,0 1 0 0 0,0-1 0 0 0,1 0 0 0 0,-1 0 0 0 0,0 0 0 0 0,0 0 0 0 0,0 0 0 0 0,-1 0 0 0 0,1 0 0 0 0,0 0 0 0 0,0 0 0 0 0,0 0 0 0 0,0 0 0 0 0,0 0 0 0 0,0 0 0 0 0,0 0 0 0 0,0 0 0 0 0,0 0 0 0 0,0 0 0 0 0,0 0 0 0 0,0 0 0 0 0,0 0 0 0 0,0-8 0 0 0,0-9 0 0 0,-8-19 0 0 0,6-9 0 0 0,2 2 0 0 0,10 1 0 0 0,2 7 0 0 0,7 3 0 0 0,1 6 0 0 0,4 0 0 0 0,6-3 0 0 0,5-5 0 0 0,-3 4 0 0 0,1 0 0 0 0,2-4 0 0 0,-5-3 0 0 0,-7-3 0 0 0,-1-2 0 0 0,-3 5 0 0 0,3 3 0 0 0,4-2 0 0 0,7-2 0 0 0,4-10 0 0 0,4-4 0 0 0,3-1 0 0 0,1 0 0 0 0,1 3 0 0 0,0 1 0 0 0,0-6 0 0 0,0-9 0 0 0,0-2 0 0 0,-1 4 0 0 0,0-4 0 0 0,0 2 0 0 0,0 5 0 0 0,0 3 0 0 0,0 5 0 0 0,0 3 0 0 0,0 2 0 0 0,0 1 0 0 0,0 1 0 0 0,0 0 0 0 0,0 0 0 0 0,0-1 0 0 0,0 1 0 0 0,0-1 0 0 0,0 0 0 0 0,0-8 0 0 0,0-2 0 0 0,0 0 0 0 0,0 2 0 0 0,0 3 0 0 0,0 1 0 0 0,8 10 0 0 0,2 3 0 0 0,7 9 0 0 0,9 8 0 0 0,-1-1 0 0 0,4-3 0 0 0,4 1 0 0 0,4 5 0 0 0,12-3 0 0 0,4 3 0 0 0,2 3 0 0 0,6 5 0 0 0,0-12 0 0 0,-2-2 0 0 0,-3 3 0 0 0,-4 5 0 0 0,-3-3 0 0 0,-3 1 0 0 0,0 5 0 0 0,-2 3 0 0 0,1 4 0 0 0,-1 2 0 0 0,0 2 0 0 0,1 2 0 0 0,0-1 0 0 0,0 1 0 0 0,0 0 0 0 0,0-1 0 0 0,-8 8 0 0 0,-2 10 0 0 0,0 25 0 0 0,2 13 0 0 0,-5 4 0 0 0,-8 1 0 0 0,-8-4 0 0 0,8 4 0 0 0,0 0 0 0 0,-3-3 0 0 0,1-4 0 0 0,-2-3 0 0 0,-5-3 0 0 0,-5-2 0 0 0,-4-1 0 0 0,5-8 0 0 0,0-3 0 0 0,-2 1 0 0 0,-2 2 0 0 0,5-6 0 0 0,1 0 0 0 0,-2 2 0 0 0,-3 4 0 0 0,-3 2 0 0 0,6-4 0 0 0,0-2 0 0 0,-1 2 0 0 0,-2 3 0 0 0,5 9 0 0 0,7-2 0 0 0,2 6 0 0 0,-4 2 0 0 0,2-8 0 0 0,-1-4 0 0 0,11-1 0 0 0,8-8 0 0 0,-2-1 0 0 0,0-6 0 0 0,1-8 0 0 0,3-6 0 0 0,2 3 0 0 0,1 6 0 0 0,2 0 0 0 0,0-4 0 0 0,0-4 0 0 0,0-4 0 0 0,1-4 0 0 0,-1-2 0 0 0,0-2 0 0 0,1 0 0 0 0,-1 6 0 0 0,0 4 0 0 0,8-1 0 0 0,2-2 0 0 0,-1-2 0 0 0,-1-1 0 0 0,-2-3 0 0 0,-3 0 0 0 0,-1-1 0 0 0,-1 0 0 0 0,-1-1 0 0 0,0 1 0 0 0,-1 0 0 0 0,1-1 0 0 0,0 1 0 0 0,-1 0 0 0 0,-6-7 0 0 0,-11-11 0 0 0,-2-10 0 0 0,-5-15 0 0 0,-6-8 0 0 0,-6-3 0 0 0,4 0 0 0 0,0 1 0 0 0,-3 3 0 0 0,-2 1 0 0 0,-2 2 0 0 0,5 2 0 0 0,1-1 0 0 0,6 2 0 0 0,1-1 0 0 0,-3 0 0 0 0,-4 1 0 0 0,-4-1 0 0 0,-4 0 0 0 0,-1 0 0 0 0,-2 0 0 0 0,0 0 0 0 0,-1 0 0 0 0,0 0 0 0 0,1 0 0 0 0,-1 0 0 0 0,1 0 0 0 0,7 7 0 0 0,4 3 0 0 0,-2 0 0 0 0,-1-2 0 0 0,-2-3 0 0 0,-3-1 0 0 0,-1-2 0 0 0,-1-2 0 0 0,-1 0 0 0 0,0 0 0 0 0,-1 0 0 0 0,1-1 0 0 0,-1 1 0 0 0,9-1 0 0 0,2 1 0 0 0,7 8 0 0 0,1 2 0 0 0,-3 0 0 0 0,4 5 0 0 0,-1 1 0 0 0,-4-3 0 0 0,-4-3 0 0 0,3-4 0 0 0,8-3 0 0 0,0-9 0 0 0,4-4 0 0 0,-2 0 0 0 0,-5 1 0 0 0,2 11 0 0 0,5-4 0 0 0,7 0 0 0 0,4-1 0 0 0,5 0 0 0 0,10 1 0 0 0,5 1 0 0 0,-1 0 0 0 0,-1 9 0 0 0,-2 9 0 0 0,-10 3 0 0 0,-5 6 0 0 0,0 5 0 0 0,0 5 0 0 0,2 5 0 0 0,2 3 0 0 0,10 1 0 0 0,3 1 0 0 0,0 0 0 0 0,-1 0 0 0 0,-2 0 0 0 0,-10 7 0 0 0,-4 3 0 0 0,-8 6 0 0 0,-2 9 0 0 0,3 0 0 0 0,3 2 0 0 0,4-2 0 0 0,4 1 0 0 0,2-4 0 0 0,1-6 0 0 0,2-5 0 0 0,-8 2 0 0 0,-3 0 0 0 0,1-4 0 0 0,2 5 0 0 0,2 0 0 0 0,-6 4 0 0 0,-1 0 0 0 0,-6 4 0 0 0,-8 6 0 0 0,1 5 0 0 0,-3 5 0 0 0,3 3 0 0 0,-2 3 0 0 0,-3 1 0 0 0,-6 0 0 0 0,-3 0 0 0 0,-3 0 0 0 0,-2 0 0 0 0,-1-1 0 0 0,7-7 0 0 0,2-3 0 0 0,0 0 0 0 0,-1 2 0 0 0,-3 3 0 0 0,-2 1 0 0 0,-1 10 0 0 0,-2 3 0 0 0,0 1 0 0 0,0-2 0 0 0,0-2 0 0 0,-1-2 0 0 0,1-1 0 0 0,0-2 0 0 0,0-1 0 0 0,-1 0 0 0 0,1-1 0 0 0,0 1 0 0 0,0-1 0 0 0,0 1 0 0 0,0 0 0 0 0,0 0 0 0 0,0 0 0 0 0,0 0 0 0 0,0 0 0 0 0,0 0 0 0 0,0 0 0 0 0,0 0 0 0 0,0 0 0 0 0,0 0 0 0 0,0 8 0 0 0,0 2 0 0 0,0 0 0 0 0,0-2 0 0 0,0-3 0 0 0,0-1 0 0 0,0-2 0 0 0,0-1 0 0 0,0-1 0 0 0,0-1 0 0 0,0 1 0 0 0,0 0 0 0 0,0-1 0 0 0,0 1 0 0 0,0 0 0 0 0,0 0 0 0 0,0 0 0 0 0,0 0 0 0 0,0 0 0 0 0,0 0 0 0 0,0 0 0 0 0,0 0 0 0 0,0 0 0 0 0,0 0 0 0 0,0 0 0 0 0,0 0 0 0 0,0 0 0 0 0,0 0 0 0 0,0 0 0 0 0,0 0 0 0 0,0 0 0 0 0,0 1 0 0 0,8-9 0 0 0,10-10 0 0 0,10-9 0 0 0,7-1 0 0 0,6-3 0 0 0,3-3 0 0 0,10-5 0 0 0,3-2 0 0 0,0 5 0 0 0,-2 1 0 0 0,-4 0 0 0 0,-1-3 0 0 0,-3-3 0 0 0,-1 7 0 0 0,14 0 0 0 0,5 0 0 0 0,7-4 0 0 0,-2-2 0 0 0,3-2 0 0 0,-3-1 0 0 0,-6-2 0 0 0,-6 0 0 0 0,-6 0 0 0 0,-3-1 0 0 0,-3 1 0 0 0,-2-1 0 0 0,-7 9 0 0 0,-4 2 0 0 0,1 0 0 0 0,3-3 0 0 0,2-1 0 0 0,2-3 0 0 0,2-1 0 0 0,1-1 0 0 0,1-1 0 0 0,1 0 0 0 0,-1-1 0 0 0,-7-7 0 0 0,-3-2 0 0 0,-7-8 0 0 0,-1 0 0 0 0,3-5 0 0 0,-4-6 0 0 0,-6-6 0 0 0,-7-12 0 0 0,-5-6 0 0 0,-4-2 0 0 0,5 1 0 0 0,0 3 0 0 0,0 1 0 0 0,-3 2 0 0 0,-1 2 0 0 0,5 0 0 0 0,9 9 0 0 0,1-5 0 0 0,-2-3 0 0 0,-5-2 0 0 0,-5 0 0 0 0,-3 0 0 0 0,5 8 0 0 0,1 3 0 0 0,-2 0 0 0 0,-2-1 0 0 0,-2-3 0 0 0,-2-1 0 0 0,-2-3 0 0 0,-1 0 0 0 0,0-1 0 0 0,0 0 0 0 0,-1 0 0 0 0,1-1 0 0 0,7 1 0 0 0,3 0 0 0 0,0-1 0 0 0,-3 1 0 0 0,-1 0 0 0 0,5 0 0 0 0,1 0 0 0 0,6 8 0 0 0,0 2 0 0 0,-3 0 0 0 0,4 5 0 0 0,-2-7 0 0 0,-3-5 0 0 0,3 5 0 0 0,6 0 0 0 0,8 7 0 0 0,5 2 0 0 0,5 4 0 0 0,3 7 0 0 0,1-2 0 0 0,2 3 0 0 0,7 4 0 0 0,2 4 0 0 0,7 4 0 0 0,1-6 0 0 0,-3-1 0 0 0,-5 2 0 0 0,-3 1 0 0 0,-4 4 0 0 0,6 1 0 0 0,0 2 0 0 0,7 0 0 0 0,0 1 0 0 0,-2 1 0 0 0,-4-1 0 0 0,-5 1 0 0 0,6-1 0 0 0,0 0 0 0 0,-2 0 0 0 0,-3 0 0 0 0,-2 0 0 0 0,-2 0 0 0 0,-2 0 0 0 0,0 0 0 0 0,-2 0 0 0 0,1 0 0 0 0,-1 8 0 0 0,1 10 0 0 0,0 9 0 0 0,-8 9 0 0 0,-10 5 0 0 0,-2 3 0 0 0,2-5 0 0 0,-3-2 0 0 0,-5 0 0 0 0,-7 2 0 0 0,-5 1 0 0 0,-4 3 0 0 0,-2 0 0 0 0,6 10 0 0 0,3 2 0 0 0,6-8 0 0 0,8-12 0 0 0,9-3 0 0 0,5-9 0 0 0,4 1 0 0 0,3-5 0 0 0,-6 3 0 0 0,-3-3 0 0 0,1-4 0 0 0,2-5 0 0 0,1-4 0 0 0,2-4 0 0 0,10-1 0 0 0,2-1 0 0 0,9-1 0 0 0,0 0 0 0 0,-2 0 0 0 0,-5 8 0 0 0,-3 3 0 0 0,-4 0 0 0 0,-2-3 0 0 0,-1-1 0 0 0,-1-3 0 0 0,-1-1 0 0 0,0-1 0 0 0,0-1 0 0 0,1 0 0 0 0,0-1 0 0 0,-1 1 0 0 0,1-1 0 0 0,0 1 0 0 0,1 0 0 0 0,-1 0 0 0 0,0 0 0 0 0,0 0 0 0 0,0 0 0 0 0,0 0 0 0 0,0 0 0 0 0,0 0 0 0 0,0 0 0 0 0,0 0 0 0 0,0 0 0 0 0,0 0 0 0 0,8 8 0 0 0,2 2 0 0 0,0 0 0 0 0,-2-3 0 0 0,-3-1 0 0 0,-1-3 0 0 0,-2-1 0 0 0,-2-1 0 0 0,0-1 0 0 0,0 0 0 0 0,0-1 0 0 0,-1 1 0 0 0,1 0 0 0 0,-8-1-16383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7-22T11:43:01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9579 12824 16383 0 0,'0'-8'0'0'0,"0"-10"0"0"0,7-10 0 0 0,11-7 0 0 0,2-13 0 0 0,-2-7 0 0 0,3-1 0 0 0,-2 1 0 0 0,-4 3 0 0 0,-5 1 0 0 0,-3 3 0 0 0,-4-6 0 0 0,-2-2 0 0 0,-1 2 0 0 0,-1 1 0 0 0,0 3 0 0 0,0 2 0 0 0,1 2 0 0 0,-1 0 0 0 0,1 1 0 0 0,0-7 0 0 0,0-3 0 0 0,0 1 0 0 0,0 1 0 0 0,0 3 0 0 0,0 2 0 0 0,0 1 0 0 0,0-7 0 0 0,0-1 0 0 0,0 1 0 0 0,0 1 0 0 0,0 3 0 0 0,0 2 0 0 0,0 1 0 0 0,0-6 0 0 0,0-2 0 0 0,0 0 0 0 0,0 3 0 0 0,0 2 0 0 0,0 2 0 0 0,0 1 0 0 0,0 1 0 0 0,0 1 0 0 0,0-7 0 0 0,0-3 0 0 0,0 1 0 0 0,0 1 0 0 0,0 3 0 0 0,0 2 0 0 0,0 1 0 0 0,0 1 0 0 0,-8 1 0 0 0,-2 0 0 0 0,0 1 0 0 0,2-1 0 0 0,-5 0 0 0 0,0 1 0 0 0,1-1 0 0 0,3 0 0 0 0,4 0 0 0 0,2 0 0 0 0,1 0 0 0 0,2 0 0 0 0,0 0 0 0 0,1-1 0 0 0,0 1 0 0 0,-1 0 0 0 0,0 0 0 0 0,1 0 0 0 0,-9 0 0 0 0,-2 0 0 0 0,0 0 0 0 0,2 0 0 0 0,3 0 0 0 0,1 0 0 0 0,3 0 0 0 0,0-8 0 0 0,1-2 0 0 0,0 0 0 0 0,1 3 0 0 0,-1 1 0 0 0,0 2 0 0 0,1 3 0 0 0,-1 0 0 0 0,0 1 0 0 0,0 0 0 0 0,0 0 0 0 0,0 1 0 0 0,0-1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 0 0 0 0,0-1 0 0 0,0 1 0 0 0,0 0 0 0 0,0 0 0 0 0,0 0 0 0 0,0 0 0 0 0,0 0 0 0 0,0 0 0 0 0,0-7 0 0 0,0-4 0 0 0,0 2 0 0 0,0 1 0 0 0,0 2 0 0 0,0 3 0 0 0,7 8 0 0 0,4 5 0 0 0,6-1 0 0 0,1 0 0 0 0,-3-3 0 0 0,-3-10 0 0 0,-5-4 0 0 0,-3-1 0 0 0,-2 1 0 0 0,-2 2 0 0 0,0 3 0 0 0,-1-7 0 0 0,8-2 0 0 0,3 2 0 0 0,-1 2 0 0 0,-2 3 0 0 0,-1 2 0 0 0,-3 2 0 0 0,-1 0 0 0 0,6 9 0 0 0,3 2 0 0 0,-2 1 0 0 0,-2-3 0 0 0,-1-2 0 0 0,-3-3 0 0 0,-2-1 0 0 0,0-1 0 0 0,-1-1 0 0 0,-1 0 0 0 0,1-1 0 0 0,0 1 0 0 0,-1-8 0 0 0,1-3 0 0 0,8 1 0 0 0,2 2 0 0 0,-1 3 0 0 0,-1 1 0 0 0,-2-5 0 0 0,-3-2 0 0 0,-1 1 0 0 0,-1 2 0 0 0,7 3 0 0 0,1 2 0 0 0,1 2 0 0 0,-3 0 0 0 0,-2 1 0 0 0,-1 1 0 0 0,-3-1 0 0 0,0 0 0 0 0,-1 1 0 0 0,-1-1 0 0 0,1 0 0 0 0,0 0 0 0 0,-1 0 0 0 0,1 0 0 0 0,0 0 0 0 0,0 0 0 0 0,0 0 0 0 0,0 0 0 0 0,0 0 0 0 0,0 0 0 0 0,0-8 0 0 0,0-2 0 0 0,0 0 0 0 0,0 2 0 0 0,0 3 0 0 0,0 1 0 0 0,0 2 0 0 0,0 2 0 0 0,0-1 0 0 0,0 2 0 0 0,0-1 0 0 0,8 1 0 0 0,2-1 0 0 0,-1 0 0 0 0,-1 0 0 0 0,-2 0 0 0 0,-3 0 0 0 0,-1 0 0 0 0,-1-8 0 0 0,-1-2 0 0 0,0 0 0 0 0,-16-5 0 0 0,-5-1 0 0 0,1 3 0 0 0,4 3 0 0 0,5 4 0 0 0,4 2 0 0 0,3 3 0 0 0,-5 0 0 0 0,-1 2 0 0 0,1-1 0 0 0,2 1 0 0 0,2 0 0 0 0,3-1 0 0 0,8 8 0 0 0,11 2 0 0 0,3 0 0 0 0,6 5 0 0 0,-2 1 0 0 0,3 5 0 0 0,-4-1 0 0 0,3 3 0 0 0,4-1 0 0 0,5-5 0 0 0,4 2 0 0 0,3 6 0 0 0,2-2 0 0 0,1 3 0 0 0,1 5 0 0 0,0 5 0 0 0,0-4 0 0 0,-1-7 0 0 0,1-1 0 0 0,-1 4 0 0 0,-7-3 0 0 0,-4 2 0 0 0,2 3 0 0 0,1 6 0 0 0,2 3 0 0 0,3 3 0 0 0,9 2 0 0 0,3 1 0 0 0,1-7 0 0 0,6-2 0 0 0,0 0 0 0 0,-2 2 0 0 0,-4 1 0 0 0,-4 3 0 0 0,-2 2 0 0 0,-2 0 0 0 0,-2 1 0 0 0,0 0 0 0 0,-1 1 0 0 0,0-1 0 0 0,1 0 0 0 0,-1 0 0 0 0,1 1 0 0 0,0-1 0 0 0,8 0 0 0 0,2 0 0 0 0,-1 0 0 0 0,-1 0 0 0 0,-2 0 0 0 0,5 0 0 0 0,1 0 0 0 0,-1 0 0 0 0,-3 0 0 0 0,-3 0 0 0 0,-2 0 0 0 0,-2 0 0 0 0,0 0 0 0 0,-1 0 0 0 0,-1 0 0 0 0,1 0 0 0 0,7 0 0 0 0,3 0 0 0 0,-1 0 0 0 0,-1 0 0 0 0,-2 0 0 0 0,-3 0 0 0 0,-1 0 0 0 0,-1 0 0 0 0,-1 0 0 0 0,0 0 0 0 0,-1 0 0 0 0,1 0 0 0 0,0 0 0 0 0,-1 0 0 0 0,1 0 0 0 0,0 0 0 0 0,0 0 0 0 0,0 0 0 0 0,0 0 0 0 0,8 0 0 0 0,2 0 0 0 0,0 0 0 0 0,-2 0 0 0 0,-3 0 0 0 0,-1 0 0 0 0,-2 0 0 0 0,-1 0 0 0 0,-1 0 0 0 0,-1 0 0 0 0,1 0 0 0 0,0 0 0 0 0,-1 0 0 0 0,1 0 0 0 0,0 0 0 0 0,0 0 0 0 0,0 0 0 0 0,0 0 0 0 0,0 0 0 0 0,0 0 0 0 0,8 0 0 0 0,2-8 0 0 0,0-2 0 0 0,-2 0 0 0 0,-3 2 0 0 0,-1 3 0 0 0,-2 1 0 0 0,-2 2 0 0 0,0 2 0 0 0,0 0 0 0 0,0 0 0 0 0,-1 0 0 0 0,1 1 0 0 0,0-1 0 0 0,7 0 0 0 0,3 1 0 0 0,0-1 0 0 0,6 0 0 0 0,7 0 0 0 0,1 0 0 0 0,-5 0 0 0 0,-5 0 0 0 0,-5 0 0 0 0,-4 0 0 0 0,-3 0 0 0 0,-1 0 0 0 0,-2 0 0 0 0,0 0 0 0 0,0 0 0 0 0,0 0 0 0 0,1 0 0 0 0,-1 0 0 0 0,1 0 0 0 0,0 0 0 0 0,0 0 0 0 0,0 0 0 0 0,0 0 0 0 0,0 0 0 0 0,0 0 0 0 0,1 0 0 0 0,-1 0 0 0 0,0 0 0 0 0,0 0 0 0 0,0 0 0 0 0,0 0 0 0 0,0 0 0 0 0,0 0 0 0 0,0 0 0 0 0,0 0 0 0 0,0 0 0 0 0,0 0 0 0 0,0 0 0 0 0,0 0 0 0 0,0 0 0 0 0,8 0 0 0 0,2 0 0 0 0,0 0 0 0 0,5 0 0 0 0,1 0 0 0 0,-3 0 0 0 0,5 0 0 0 0,-2 0 0 0 0,-3 0 0 0 0,-3 0 0 0 0,-4 0 0 0 0,-3 0 0 0 0,-2 0 0 0 0,-1 0 0 0 0,-1 0 0 0 0,1 0 0 0 0,-1 0 0 0 0,1 0 0 0 0,-1 0 0 0 0,1 0 0 0 0,0 0 0 0 0,0 0 0 0 0,0 0 0 0 0,0 0 0 0 0,0 0 0 0 0,0 0 0 0 0,0 0 0 0 0,0 0 0 0 0,0 0 0 0 0,0 0 0 0 0,0 0 0 0 0,8 0 0 0 0,2 0 0 0 0,0 0 0 0 0,-2 0 0 0 0,-3 0 0 0 0,-1 0 0 0 0,5 0 0 0 0,2 0 0 0 0,-1 0 0 0 0,-2 0 0 0 0,-3 0 0 0 0,-2 0 0 0 0,6 0 0 0 0,2 0 0 0 0,6-8 0 0 0,1-2 0 0 0,4 0 0 0 0,-1 2 0 0 0,-4 3 0 0 0,-5 1 0 0 0,-5 2 0 0 0,5 2 0 0 0,-1 0 0 0 0,-1 0 0 0 0,5 0 0 0 0,0 1 0 0 0,-3-1 0 0 0,-3 0 0 0 0,-3 1 0 0 0,-3-1 0 0 0,-2 0 0 0 0,0 0 0 0 0,-2 0 0 0 0,1 0 0 0 0,-1 0 0 0 0,1 0 0 0 0,7 0 0 0 0,3 0 0 0 0,-1 0 0 0 0,-1 0 0 0 0,-2 0 0 0 0,-3 0 0 0 0,-1 0 0 0 0,-1 0 0 0 0,-1 0 0 0 0,0 0 0 0 0,-1 0 0 0 0,1 0 0 0 0,0 0 0 0 0,7 0 0 0 0,3 0 0 0 0,0 0 0 0 0,-2 0 0 0 0,-3 0 0 0 0,-1 0 0 0 0,-2 0 0 0 0,-1 0 0 0 0,-1 0 0 0 0,7 0 0 0 0,3 0 0 0 0,-1 0 0 0 0,-1 0 0 0 0,-3 0 0 0 0,-2 0 0 0 0,-1 0 0 0 0,6 0 0 0 0,3 0 0 0 0,-2 0 0 0 0,-1 0 0 0 0,-3 0 0 0 0,-2 0 0 0 0,-1 7 0 0 0,6 3 0 0 0,10 0 0 0 0,1-2 0 0 0,-2-3 0 0 0,4-1 0 0 0,-2-2 0 0 0,-4-1 0 0 0,-5-1 0 0 0,-4-1 0 0 0,-2 1 0 0 0,-3-1 0 0 0,-1 1 0 0 0,-1 0 0 0 0,0 0 0 0 0,0 0 0 0 0,1 0 0 0 0,-1 0 0 0 0,1 0 0 0 0,0 0 0 0 0,0 0 0 0 0,0 0 0 0 0,0 0 0 0 0,0 0 0 0 0,0 0 0 0 0,0 0 0 0 0,0 0 0 0 0,0 7 0 0 0,0 3 0 0 0,0 0 0 0 0,0-2 0 0 0,0-2 0 0 0,0-3 0 0 0,1-1 0 0 0,-1-1 0 0 0,0 6 0 0 0,0 3 0 0 0,0-1 0 0 0,0-1 0 0 0,0-3 0 0 0,0-2 0 0 0,0 7 0 0 0,0 0 0 0 0,0 0 0 0 0,0-2 0 0 0,0-3 0 0 0,0-2 0 0 0,0 6 0 0 0,0 2 0 0 0,0 6 0 0 0,0 1 0 0 0,0-4 0 0 0,0-3 0 0 0,-7 4 0 0 0,-4-1 0 0 0,2-2 0 0 0,1-4 0 0 0,-5 4 0 0 0,-1 1 0 0 0,3 6 0 0 0,2 7 0 0 0,4 6 0 0 0,1 6 0 0 0,-5 5 0 0 0,-1-6 0 0 0,1-2 0 0 0,-6 2 0 0 0,-8 2 0 0 0,-8 1 0 0 0,-5 3 0 0 0,-6 0 0 0 0,-2 2 0 0 0,-2 0 0 0 0,0 1 0 0 0,-1-1 0 0 0,1 0 0 0 0,0 1 0 0 0,0-1 0 0 0,9-8 0 0 0,2-2 0 0 0,-1 1 0 0 0,-1 1 0 0 0,-2 2 0 0 0,-3 3 0 0 0,-1 9 0 0 0,-1 3 0 0 0,-1 1 0 0 0,0-2 0 0 0,7-2 0 0 0,3-2 0 0 0,-1-2 0 0 0,-1-1 0 0 0,-3 0 0 0 0,-2-2 0 0 0,-1 1 0 0 0,-1 0 0 0 0,-1-1 0 0 0,0 1 0 0 0,-1 0 0 0 0,1 0 0 0 0,-1 0 0 0 0,1 0 0 0 0,8-8 0 0 0,2-2 0 0 0,0-7-16383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7T14:52:42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9604 12695 16383 0 0,'21'-7'0'0'0,"19"-16"0"0"0,31-17 0 0 0,38-29 0 0 0,46-31 0 0 0,66-24 0 0 0,43-19 0 0 0,44-19 0 0 0,31-10 0 0 0,-2 5 0 0 0,-37 17 0 0 0,-49 21 0 0 0,-34 18 0 0 0,-20 8 0 0 0,-16 7 0 0 0,-5-6 0 0 0,-12 0 0 0 0,-6-3 0 0 0,-11 3 0 0 0,-2-2 0 0 0,-6 4 0 0 0,-6 5 0 0 0,-19 11 0 0 0,-21 7 0 0 0,-14 10 0 0 0,-20 9 0 0 0,-14 15 0 0 0,-7 1 0 0 0,-3 7 0 0 0,-8 4 0 0 0,-1-1 0 0 0,1-1 0 0 0,9 5 0 0 0,0 1 0 0 0,6-3 0 0 0,11-9 0 0 0,2 2 0 0 0,12-6 0 0 0,9-3 0 0 0,-2-1 0 0 0,-1-5 0 0 0,2-1 0 0 0,2-5 0 0 0,0 1 0 0 0,9-4 0 0 0,-5-5 0 0 0,-1 2 0 0 0,5-2 0 0 0,2 4 0 0 0,-7-1 0 0 0,-3 2 0 0 0,-2 0 0 0 0,1 2 0 0 0,0-2 0 0 0,1-4 0 0 0,1 1 0 0 0,-5 0 0 0 0,4 2 0 0 0,-4-1 0 0 0,0 3 0 0 0,7-1 0 0 0,-2-5 0 0 0,-2 3 0 0 0,7-2 0 0 0,-4 3 0 0 0,-2 0 0 0 0,7 2 0 0 0,2-8 0 0 0,7-7 0 0 0,15-11 0 0 0,9-3 0 0 0,6-9 0 0 0,-5 0 0 0 0,-9 3 0 0 0,-9 4 0 0 0,-9 4 0 0 0,-12 9 0 0 0,0-1 0 0 0,-6 5 0 0 0,-2 2 0 0 0,-6-1 0 0 0,-8 6 0 0 0,1 0 0 0 0,-4 5 0 0 0,10 0 0 0 0,1 3 0 0 0,3-2 0 0 0,3 3 0 0 0,4-3 0 0 0,-5 3 0 0 0,7 4 0 0 0,-4-2 0 0 0,0 1 0 0 0,1 4 0 0 0,2-3 0 0 0,0 7 0 0 0,-4-2 0 0 0,5 8 0 0 0,-4 4 0 0 0,6-6 0 0 0,4 5 0 0 0,1 2 0 0 0,-8 0 0 0 0,-2 0 0 0 0,0-1 0 0 0,-7-1 0 0 0,-7-1 0 0 0,-7-1 0 0 0,1 7 0 0 0,-3-4 0 0 0,-2 3 0 0 0,4 1 0 0 0,-1 0 0 0 0,-1-2 0 0 0,3-2 0 0 0,6 6 0 0 0,0-6 0 0 0,4-3 0 0 0,-3 5 0 0 0,-5 2 0 0 0,2 0 0 0 0,-3-2 0 0 0,4-1 0 0 0,-2 5 0 0 0,-4 1 0 0 0,-4 6 0 0 0,-10 0 0 0 0,-5-2 0 0 0,-2 2 0 0 0,1 6 0 0 0,-6 0 0 0 0,0 2 0 0 0,2 4 0 0 0,3 4 0 0 0,3-4 0 0 0,1 1 0 0 0,3-5 0 0 0,1 1 0 0 0,0 2 0 0 0,0 4 0 0 0,1-4 0 0 0,-1 1 0 0 0,-6-5 0 0 0,-3 1 0 0 0,0 3 0 0 0,-4-3 0 0 0,-1-6 0 0 0,2 1 0 0 0,3 5 0 0 0,-3-3 0 0 0,0 2 0 0 0,1 5 0 0 0,4-4 0 0 0,3-4 0 0 0,1-7 0 0 0,2 1 0 0 0,1-1 0 0 0,0 4 0 0 0,0-1 0 0 0,1 3 0 0 0,-1 6 0 0 0,-6-2 0 0 0,-3 3 0 0 0,-6-4 0 0 0,-1 1 0 0 0,2 4 0 0 0,4 4 0 0 0,-4-3 0 0 0,2 0 0 0 0,1 2 0 0 0,4-3 0 0 0,2-1 0 0 0,-4-3 0 0 0,-8-7 0 0 0,-1 1 0 0 0,-4-2 0 0 0,2 3 0 0 0,4 6 0 0 0,5-3 0 0 0,4 4 0 0 0,3 3 0 0 0,-4-3 0 0 0,-8 2-16383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8885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5607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9918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80450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0307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72681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2426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4279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7363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017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2509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3/27/2025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93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tello.com/first-principles-thinking/" TargetMode="External"/><Relationship Id="rId7" Type="http://schemas.openxmlformats.org/officeDocument/2006/relationships/hyperlink" Target="https://www.zen-tools.net/first-principles-thinking.html" TargetMode="External"/><Relationship Id="rId2" Type="http://schemas.openxmlformats.org/officeDocument/2006/relationships/hyperlink" Target="https://fs.blog/2018/04/first-principl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design4ahs/status/1324495442885763072" TargetMode="External"/><Relationship Id="rId5" Type="http://schemas.openxmlformats.org/officeDocument/2006/relationships/hyperlink" Target="https://benjaminstrusnik.com/blog/wealth/business/growth/first-principles-thinking/" TargetMode="External"/><Relationship Id="rId4" Type="http://schemas.openxmlformats.org/officeDocument/2006/relationships/hyperlink" Target="https://jamesclear.com/first-principle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00B0F0"/>
                </a:solidFill>
              </a:rPr>
              <a:t>First Principles Thinking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r>
              <a:rPr lang="en-US"/>
              <a:t>By Manohar Mittapally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5E735"/>
          </a:solidFill>
          <a:ln w="38100" cap="rnd">
            <a:solidFill>
              <a:srgbClr val="F5E735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ght bulb on yellow background with sketched light beams and cord">
            <a:extLst>
              <a:ext uri="{FF2B5EF4-FFF2-40B4-BE49-F238E27FC236}">
                <a16:creationId xmlns:a16="http://schemas.microsoft.com/office/drawing/2014/main" id="{B1C41FF4-9E9B-4763-A192-DA3E374D5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57" r="1915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17AD-6B9C-4CB8-979C-5E08380F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7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66F0F-50C8-4C18-B773-B7CF5E26D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</a:rPr>
              <a:t>Five Why's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BCD09-F0A9-4570-876D-358D35764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13652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5D0BC80-3354-418F-BCAB-42B49D49F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490" y="2633472"/>
            <a:ext cx="10411971" cy="39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47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68AB93A-48BC-4C25-A3AD-C17B5A682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FEE96-F36D-44DA-918E-FFA2F511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581" y="643467"/>
            <a:ext cx="3562483" cy="35692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Example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5874" y="4409267"/>
            <a:ext cx="3242551" cy="27432"/>
          </a:xfrm>
          <a:custGeom>
            <a:avLst/>
            <a:gdLst>
              <a:gd name="connsiteX0" fmla="*/ 0 w 3242551"/>
              <a:gd name="connsiteY0" fmla="*/ 0 h 27432"/>
              <a:gd name="connsiteX1" fmla="*/ 616085 w 3242551"/>
              <a:gd name="connsiteY1" fmla="*/ 0 h 27432"/>
              <a:gd name="connsiteX2" fmla="*/ 1264595 w 3242551"/>
              <a:gd name="connsiteY2" fmla="*/ 0 h 27432"/>
              <a:gd name="connsiteX3" fmla="*/ 1945531 w 3242551"/>
              <a:gd name="connsiteY3" fmla="*/ 0 h 27432"/>
              <a:gd name="connsiteX4" fmla="*/ 2626466 w 3242551"/>
              <a:gd name="connsiteY4" fmla="*/ 0 h 27432"/>
              <a:gd name="connsiteX5" fmla="*/ 3242551 w 3242551"/>
              <a:gd name="connsiteY5" fmla="*/ 0 h 27432"/>
              <a:gd name="connsiteX6" fmla="*/ 3242551 w 3242551"/>
              <a:gd name="connsiteY6" fmla="*/ 27432 h 27432"/>
              <a:gd name="connsiteX7" fmla="*/ 2529190 w 3242551"/>
              <a:gd name="connsiteY7" fmla="*/ 27432 h 27432"/>
              <a:gd name="connsiteX8" fmla="*/ 1815829 w 3242551"/>
              <a:gd name="connsiteY8" fmla="*/ 27432 h 27432"/>
              <a:gd name="connsiteX9" fmla="*/ 1167318 w 3242551"/>
              <a:gd name="connsiteY9" fmla="*/ 27432 h 27432"/>
              <a:gd name="connsiteX10" fmla="*/ 0 w 3242551"/>
              <a:gd name="connsiteY10" fmla="*/ 27432 h 27432"/>
              <a:gd name="connsiteX11" fmla="*/ 0 w 3242551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42551" h="27432" fill="none" extrusionOk="0">
                <a:moveTo>
                  <a:pt x="0" y="0"/>
                </a:moveTo>
                <a:cubicBezTo>
                  <a:pt x="194108" y="-30346"/>
                  <a:pt x="476260" y="9901"/>
                  <a:pt x="616085" y="0"/>
                </a:cubicBezTo>
                <a:cubicBezTo>
                  <a:pt x="755911" y="-9901"/>
                  <a:pt x="955441" y="-31994"/>
                  <a:pt x="1264595" y="0"/>
                </a:cubicBezTo>
                <a:cubicBezTo>
                  <a:pt x="1573749" y="31994"/>
                  <a:pt x="1618785" y="-7447"/>
                  <a:pt x="1945531" y="0"/>
                </a:cubicBezTo>
                <a:cubicBezTo>
                  <a:pt x="2272277" y="7447"/>
                  <a:pt x="2390625" y="1646"/>
                  <a:pt x="2626466" y="0"/>
                </a:cubicBezTo>
                <a:cubicBezTo>
                  <a:pt x="2862308" y="-1646"/>
                  <a:pt x="3064770" y="5184"/>
                  <a:pt x="3242551" y="0"/>
                </a:cubicBezTo>
                <a:cubicBezTo>
                  <a:pt x="3241385" y="7395"/>
                  <a:pt x="3242596" y="21864"/>
                  <a:pt x="3242551" y="27432"/>
                </a:cubicBezTo>
                <a:cubicBezTo>
                  <a:pt x="3023282" y="59750"/>
                  <a:pt x="2875833" y="36030"/>
                  <a:pt x="2529190" y="27432"/>
                </a:cubicBezTo>
                <a:cubicBezTo>
                  <a:pt x="2182547" y="18834"/>
                  <a:pt x="2011286" y="10066"/>
                  <a:pt x="1815829" y="27432"/>
                </a:cubicBezTo>
                <a:cubicBezTo>
                  <a:pt x="1620372" y="44798"/>
                  <a:pt x="1410011" y="-1058"/>
                  <a:pt x="1167318" y="27432"/>
                </a:cubicBezTo>
                <a:cubicBezTo>
                  <a:pt x="924625" y="55922"/>
                  <a:pt x="241931" y="85033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42551" h="27432" stroke="0" extrusionOk="0">
                <a:moveTo>
                  <a:pt x="0" y="0"/>
                </a:moveTo>
                <a:cubicBezTo>
                  <a:pt x="292987" y="-12051"/>
                  <a:pt x="313221" y="-4437"/>
                  <a:pt x="616085" y="0"/>
                </a:cubicBezTo>
                <a:cubicBezTo>
                  <a:pt x="918950" y="4437"/>
                  <a:pt x="1001475" y="-7765"/>
                  <a:pt x="1167318" y="0"/>
                </a:cubicBezTo>
                <a:cubicBezTo>
                  <a:pt x="1333161" y="7765"/>
                  <a:pt x="1642740" y="34995"/>
                  <a:pt x="1880680" y="0"/>
                </a:cubicBezTo>
                <a:cubicBezTo>
                  <a:pt x="2118620" y="-34995"/>
                  <a:pt x="2326628" y="756"/>
                  <a:pt x="2496764" y="0"/>
                </a:cubicBezTo>
                <a:cubicBezTo>
                  <a:pt x="2666900" y="-756"/>
                  <a:pt x="2887316" y="25599"/>
                  <a:pt x="3242551" y="0"/>
                </a:cubicBezTo>
                <a:cubicBezTo>
                  <a:pt x="3242744" y="12649"/>
                  <a:pt x="3241563" y="17989"/>
                  <a:pt x="3242551" y="27432"/>
                </a:cubicBezTo>
                <a:cubicBezTo>
                  <a:pt x="3008998" y="-2757"/>
                  <a:pt x="2799879" y="44559"/>
                  <a:pt x="2594041" y="27432"/>
                </a:cubicBezTo>
                <a:cubicBezTo>
                  <a:pt x="2388203" y="10306"/>
                  <a:pt x="2212925" y="-2221"/>
                  <a:pt x="1880680" y="27432"/>
                </a:cubicBezTo>
                <a:cubicBezTo>
                  <a:pt x="1548435" y="57085"/>
                  <a:pt x="1523943" y="37041"/>
                  <a:pt x="1329446" y="27432"/>
                </a:cubicBezTo>
                <a:cubicBezTo>
                  <a:pt x="1134949" y="17823"/>
                  <a:pt x="919920" y="28299"/>
                  <a:pt x="680936" y="27432"/>
                </a:cubicBezTo>
                <a:cubicBezTo>
                  <a:pt x="441952" y="26566"/>
                  <a:pt x="273000" y="57219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FA42D"/>
          </a:solidFill>
          <a:ln w="38100" cap="rnd">
            <a:solidFill>
              <a:srgbClr val="FFA42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4A6BB-F4BD-4B0B-A82F-681B3A22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4317" y="6356350"/>
            <a:ext cx="1828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27DB30C1-FDCD-41FD-ABEA-007F77B9B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37" y="640080"/>
            <a:ext cx="4384821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6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3DAA0EF-336D-4CDC-A9A2-8460363E2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D079A19-B31E-4129-A464-7547FF05A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90556" cy="6858000"/>
          </a:xfrm>
          <a:custGeom>
            <a:avLst/>
            <a:gdLst>
              <a:gd name="connsiteX0" fmla="*/ 0 w 4090556"/>
              <a:gd name="connsiteY0" fmla="*/ 0 h 6858000"/>
              <a:gd name="connsiteX1" fmla="*/ 4077555 w 4090556"/>
              <a:gd name="connsiteY1" fmla="*/ 0 h 6858000"/>
              <a:gd name="connsiteX2" fmla="*/ 4077574 w 4090556"/>
              <a:gd name="connsiteY2" fmla="*/ 720 h 6858000"/>
              <a:gd name="connsiteX3" fmla="*/ 4075790 w 4090556"/>
              <a:gd name="connsiteY3" fmla="*/ 575485 h 6858000"/>
              <a:gd name="connsiteX4" fmla="*/ 4076555 w 4090556"/>
              <a:gd name="connsiteY4" fmla="*/ 932245 h 6858000"/>
              <a:gd name="connsiteX5" fmla="*/ 4076555 w 4090556"/>
              <a:gd name="connsiteY5" fmla="*/ 1286711 h 6858000"/>
              <a:gd name="connsiteX6" fmla="*/ 4082288 w 4090556"/>
              <a:gd name="connsiteY6" fmla="*/ 1595180 h 6858000"/>
              <a:gd name="connsiteX7" fmla="*/ 4078211 w 4090556"/>
              <a:gd name="connsiteY7" fmla="*/ 2133123 h 6858000"/>
              <a:gd name="connsiteX8" fmla="*/ 4071968 w 4090556"/>
              <a:gd name="connsiteY8" fmla="*/ 2946025 h 6858000"/>
              <a:gd name="connsiteX9" fmla="*/ 4068401 w 4090556"/>
              <a:gd name="connsiteY9" fmla="*/ 3502061 h 6858000"/>
              <a:gd name="connsiteX10" fmla="*/ 4087513 w 4090556"/>
              <a:gd name="connsiteY10" fmla="*/ 4076061 h 6858000"/>
              <a:gd name="connsiteX11" fmla="*/ 4076938 w 4090556"/>
              <a:gd name="connsiteY11" fmla="*/ 4442632 h 6858000"/>
              <a:gd name="connsiteX12" fmla="*/ 4071459 w 4090556"/>
              <a:gd name="connsiteY12" fmla="*/ 4827550 h 6858000"/>
              <a:gd name="connsiteX13" fmla="*/ 4071459 w 4090556"/>
              <a:gd name="connsiteY13" fmla="*/ 5019945 h 6858000"/>
              <a:gd name="connsiteX14" fmla="*/ 4084200 w 4090556"/>
              <a:gd name="connsiteY14" fmla="*/ 5490104 h 6858000"/>
              <a:gd name="connsiteX15" fmla="*/ 4077446 w 4090556"/>
              <a:gd name="connsiteY15" fmla="*/ 5844569 h 6858000"/>
              <a:gd name="connsiteX16" fmla="*/ 4082544 w 4090556"/>
              <a:gd name="connsiteY16" fmla="*/ 6260195 h 6858000"/>
              <a:gd name="connsiteX17" fmla="*/ 4086110 w 4090556"/>
              <a:gd name="connsiteY17" fmla="*/ 6706145 h 6858000"/>
              <a:gd name="connsiteX18" fmla="*/ 4086135 w 4090556"/>
              <a:gd name="connsiteY18" fmla="*/ 6794562 h 6858000"/>
              <a:gd name="connsiteX19" fmla="*/ 4080334 w 4090556"/>
              <a:gd name="connsiteY19" fmla="*/ 6858000 h 6858000"/>
              <a:gd name="connsiteX20" fmla="*/ 0 w 4090556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090556" h="6858000">
                <a:moveTo>
                  <a:pt x="0" y="0"/>
                </a:moveTo>
                <a:lnTo>
                  <a:pt x="4077555" y="0"/>
                </a:lnTo>
                <a:lnTo>
                  <a:pt x="4077574" y="720"/>
                </a:lnTo>
                <a:cubicBezTo>
                  <a:pt x="4079358" y="192351"/>
                  <a:pt x="4064960" y="384364"/>
                  <a:pt x="4075790" y="575485"/>
                </a:cubicBezTo>
                <a:cubicBezTo>
                  <a:pt x="4082544" y="694108"/>
                  <a:pt x="4081269" y="814132"/>
                  <a:pt x="4076555" y="932245"/>
                </a:cubicBezTo>
                <a:cubicBezTo>
                  <a:pt x="4071840" y="1050357"/>
                  <a:pt x="4065470" y="1168597"/>
                  <a:pt x="4076555" y="1286711"/>
                </a:cubicBezTo>
                <a:cubicBezTo>
                  <a:pt x="4084710" y="1389317"/>
                  <a:pt x="4086621" y="1492332"/>
                  <a:pt x="4082288" y="1595180"/>
                </a:cubicBezTo>
                <a:cubicBezTo>
                  <a:pt x="4077319" y="1774452"/>
                  <a:pt x="4067637" y="1953851"/>
                  <a:pt x="4078211" y="2133123"/>
                </a:cubicBezTo>
                <a:cubicBezTo>
                  <a:pt x="4094393" y="2404260"/>
                  <a:pt x="4084710" y="2675143"/>
                  <a:pt x="4071968" y="2946025"/>
                </a:cubicBezTo>
                <a:cubicBezTo>
                  <a:pt x="4063049" y="3131413"/>
                  <a:pt x="4055659" y="3316673"/>
                  <a:pt x="4068401" y="3502061"/>
                </a:cubicBezTo>
                <a:cubicBezTo>
                  <a:pt x="4081396" y="3693182"/>
                  <a:pt x="4097323" y="3884176"/>
                  <a:pt x="4087513" y="4076061"/>
                </a:cubicBezTo>
                <a:cubicBezTo>
                  <a:pt x="4081142" y="4198251"/>
                  <a:pt x="4069037" y="4320315"/>
                  <a:pt x="4076938" y="4442632"/>
                </a:cubicBezTo>
                <a:cubicBezTo>
                  <a:pt x="4083270" y="4570925"/>
                  <a:pt x="4081435" y="4699486"/>
                  <a:pt x="4071459" y="4827550"/>
                </a:cubicBezTo>
                <a:cubicBezTo>
                  <a:pt x="4065725" y="4891550"/>
                  <a:pt x="4065725" y="4955945"/>
                  <a:pt x="4071459" y="5019945"/>
                </a:cubicBezTo>
                <a:cubicBezTo>
                  <a:pt x="4087742" y="5176105"/>
                  <a:pt x="4091997" y="5333296"/>
                  <a:pt x="4084200" y="5490104"/>
                </a:cubicBezTo>
                <a:cubicBezTo>
                  <a:pt x="4079740" y="5608217"/>
                  <a:pt x="4071968" y="5726202"/>
                  <a:pt x="4077446" y="5844569"/>
                </a:cubicBezTo>
                <a:cubicBezTo>
                  <a:pt x="4083944" y="5983069"/>
                  <a:pt x="4088914" y="6121696"/>
                  <a:pt x="4082544" y="6260195"/>
                </a:cubicBezTo>
                <a:cubicBezTo>
                  <a:pt x="4075841" y="6408803"/>
                  <a:pt x="4077026" y="6557662"/>
                  <a:pt x="4086110" y="6706145"/>
                </a:cubicBezTo>
                <a:cubicBezTo>
                  <a:pt x="4087467" y="6735616"/>
                  <a:pt x="4087474" y="6765120"/>
                  <a:pt x="4086135" y="6794562"/>
                </a:cubicBezTo>
                <a:lnTo>
                  <a:pt x="4080334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32FDE4-DFF8-45BE-B0A5-8544DA083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1" y="640823"/>
            <a:ext cx="3103194" cy="558314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Cartesian Doubt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65726-1417-427F-8140-4068EE1A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28200" y="6356350"/>
            <a:ext cx="1828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561D90BE-57AA-4276-8597-6AF4E4FA8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138064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4679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30DC9-EB49-4D17-89F2-1B74070C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Socratic Questioning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CF6DC-F145-4BCD-B78B-7D251399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16912F1F-C9B3-41C6-B6E1-1B7439435F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039913"/>
              </p:ext>
            </p:extLst>
          </p:nvPr>
        </p:nvGraphicFramePr>
        <p:xfrm>
          <a:off x="838200" y="1928813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893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E9D1-933B-4DD2-8390-72277755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</a:rPr>
              <a:t>Traditional  Thinker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E3E16"/>
          </a:solidFill>
          <a:ln w="38100" cap="rnd">
            <a:solidFill>
              <a:srgbClr val="CE3E1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22263-8BAB-496F-966D-63AA6A3B6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Starts with limitations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Iteration and improvement of an existing path 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Explore available solutions in the form of variations of what exists without true knowledge 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Look back in time and then determine what to build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Question the path taken to reach a certain goal</a:t>
            </a:r>
            <a:endParaRPr lang="en-US" sz="2200"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200"/>
          </a:p>
        </p:txBody>
      </p:sp>
      <p:pic>
        <p:nvPicPr>
          <p:cNvPr id="4" name="Picture 4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C89C6184-2D5A-4739-8F17-279EFF044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5" r="1482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4BB3C39-4496-461D-AC3A-C85E60B4E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0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521AA-9CA9-4901-ACAE-75C96B476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69143"/>
            <a:ext cx="4368602" cy="1956841"/>
          </a:xfrm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00B0F0"/>
                </a:solidFill>
              </a:rPr>
              <a:t>First Principles Thinker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BA418"/>
          </a:solidFill>
          <a:ln w="38100" cap="rnd">
            <a:solidFill>
              <a:srgbClr val="FBA41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B420E-D0DD-4AB9-90C5-1F479E97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Starts with the possibilities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Define and explore a completely new path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Create a new recipe from the fundamental truth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Look into the future and its needs</a:t>
            </a:r>
            <a:endParaRPr lang="en-US"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sz="2200">
                <a:latin typeface="Times New Roman"/>
                <a:ea typeface="+mn-lt"/>
                <a:cs typeface="+mn-lt"/>
              </a:rPr>
              <a:t>Ask the question “What’s the goal”</a:t>
            </a:r>
            <a:endParaRPr lang="en-US" sz="2200">
              <a:latin typeface="Times New Roman"/>
            </a:endParaRPr>
          </a:p>
          <a:p>
            <a:pPr>
              <a:lnSpc>
                <a:spcPct val="100000"/>
              </a:lnSpc>
            </a:pPr>
            <a:endParaRPr lang="en-US" sz="22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D5EF782-3085-4C78-92D9-9E6E60160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7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D98D1-4CC5-4318-8852-FC41FFE7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1012" y="6356350"/>
            <a:ext cx="94278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rgbClr val="FBF9F6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BF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65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E03DD9F-CE85-4E52-918B-5BD926C207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972" r="1" b="1"/>
          <a:stretch/>
        </p:blipFill>
        <p:spPr>
          <a:xfrm>
            <a:off x="180279" y="161490"/>
            <a:ext cx="11827082" cy="6534092"/>
          </a:xfrm>
          <a:custGeom>
            <a:avLst/>
            <a:gdLst/>
            <a:ahLst/>
            <a:cxnLst/>
            <a:rect l="l" t="t" r="r" b="b"/>
            <a:pathLst>
              <a:path w="11827082" h="6534092">
                <a:moveTo>
                  <a:pt x="6610089" y="5"/>
                </a:moveTo>
                <a:cubicBezTo>
                  <a:pt x="6763993" y="-277"/>
                  <a:pt x="6862741" y="14300"/>
                  <a:pt x="6956523" y="21390"/>
                </a:cubicBezTo>
                <a:cubicBezTo>
                  <a:pt x="7271939" y="-12207"/>
                  <a:pt x="7581352" y="149"/>
                  <a:pt x="7768349" y="21390"/>
                </a:cubicBezTo>
                <a:lnTo>
                  <a:pt x="7831642" y="23688"/>
                </a:lnTo>
                <a:lnTo>
                  <a:pt x="7886307" y="21390"/>
                </a:lnTo>
                <a:cubicBezTo>
                  <a:pt x="7951978" y="17798"/>
                  <a:pt x="8007622" y="16567"/>
                  <a:pt x="8057445" y="16600"/>
                </a:cubicBezTo>
                <a:lnTo>
                  <a:pt x="8096254" y="17396"/>
                </a:lnTo>
                <a:lnTo>
                  <a:pt x="8199591" y="12947"/>
                </a:lnTo>
                <a:cubicBezTo>
                  <a:pt x="8247971" y="12558"/>
                  <a:pt x="8296272" y="14617"/>
                  <a:pt x="8344260" y="21390"/>
                </a:cubicBezTo>
                <a:lnTo>
                  <a:pt x="8355505" y="22738"/>
                </a:lnTo>
                <a:lnTo>
                  <a:pt x="8462217" y="21390"/>
                </a:lnTo>
                <a:cubicBezTo>
                  <a:pt x="8567700" y="16869"/>
                  <a:pt x="8666620" y="17239"/>
                  <a:pt x="8761697" y="18554"/>
                </a:cubicBezTo>
                <a:lnTo>
                  <a:pt x="8808871" y="19038"/>
                </a:lnTo>
                <a:lnTo>
                  <a:pt x="8941246" y="13930"/>
                </a:lnTo>
                <a:cubicBezTo>
                  <a:pt x="9040199" y="10800"/>
                  <a:pt x="9149474" y="10157"/>
                  <a:pt x="9260166" y="21390"/>
                </a:cubicBezTo>
                <a:lnTo>
                  <a:pt x="9339613" y="26448"/>
                </a:lnTo>
                <a:lnTo>
                  <a:pt x="9432845" y="28493"/>
                </a:lnTo>
                <a:cubicBezTo>
                  <a:pt x="9587011" y="31230"/>
                  <a:pt x="9744909" y="31599"/>
                  <a:pt x="9849954" y="21390"/>
                </a:cubicBezTo>
                <a:cubicBezTo>
                  <a:pt x="10060044" y="972"/>
                  <a:pt x="10204432" y="2657"/>
                  <a:pt x="10425865" y="21390"/>
                </a:cubicBezTo>
                <a:lnTo>
                  <a:pt x="10477895" y="25158"/>
                </a:lnTo>
                <a:lnTo>
                  <a:pt x="10566351" y="27751"/>
                </a:lnTo>
                <a:cubicBezTo>
                  <a:pt x="10727031" y="32755"/>
                  <a:pt x="10877889" y="35639"/>
                  <a:pt x="11001775" y="21390"/>
                </a:cubicBezTo>
                <a:cubicBezTo>
                  <a:pt x="11249546" y="-7108"/>
                  <a:pt x="11434553" y="12510"/>
                  <a:pt x="11813601" y="21390"/>
                </a:cubicBezTo>
                <a:cubicBezTo>
                  <a:pt x="11817928" y="208271"/>
                  <a:pt x="11818867" y="336567"/>
                  <a:pt x="11813601" y="475847"/>
                </a:cubicBezTo>
                <a:cubicBezTo>
                  <a:pt x="11808335" y="615127"/>
                  <a:pt x="11845853" y="1008651"/>
                  <a:pt x="11813601" y="1254916"/>
                </a:cubicBezTo>
                <a:cubicBezTo>
                  <a:pt x="11809570" y="1285699"/>
                  <a:pt x="11806768" y="1314174"/>
                  <a:pt x="11804923" y="1340777"/>
                </a:cubicBezTo>
                <a:lnTo>
                  <a:pt x="11803652" y="1373115"/>
                </a:lnTo>
                <a:lnTo>
                  <a:pt x="11804560" y="1395572"/>
                </a:lnTo>
                <a:cubicBezTo>
                  <a:pt x="11806656" y="1431340"/>
                  <a:pt x="11809600" y="1470662"/>
                  <a:pt x="11813601" y="1514605"/>
                </a:cubicBezTo>
                <a:cubicBezTo>
                  <a:pt x="11829606" y="1690380"/>
                  <a:pt x="11822955" y="1813845"/>
                  <a:pt x="11815628" y="1920902"/>
                </a:cubicBezTo>
                <a:lnTo>
                  <a:pt x="11811346" y="1995660"/>
                </a:lnTo>
                <a:lnTo>
                  <a:pt x="11813868" y="2104640"/>
                </a:lnTo>
                <a:lnTo>
                  <a:pt x="11817197" y="2264365"/>
                </a:lnTo>
                <a:lnTo>
                  <a:pt x="11821465" y="2306631"/>
                </a:lnTo>
                <a:cubicBezTo>
                  <a:pt x="11835170" y="2477814"/>
                  <a:pt x="11818400" y="2578773"/>
                  <a:pt x="11813601" y="2683208"/>
                </a:cubicBezTo>
                <a:cubicBezTo>
                  <a:pt x="11809487" y="2772725"/>
                  <a:pt x="11816027" y="2930030"/>
                  <a:pt x="11816192" y="3070653"/>
                </a:cubicBezTo>
                <a:lnTo>
                  <a:pt x="11813610" y="3202145"/>
                </a:lnTo>
                <a:lnTo>
                  <a:pt x="11813601" y="3267510"/>
                </a:lnTo>
                <a:cubicBezTo>
                  <a:pt x="11811419" y="3587194"/>
                  <a:pt x="11813535" y="3497122"/>
                  <a:pt x="11813601" y="3721967"/>
                </a:cubicBezTo>
                <a:cubicBezTo>
                  <a:pt x="11813617" y="3778178"/>
                  <a:pt x="11814293" y="3835214"/>
                  <a:pt x="11815131" y="3894088"/>
                </a:cubicBezTo>
                <a:lnTo>
                  <a:pt x="11816203" y="3972593"/>
                </a:lnTo>
                <a:lnTo>
                  <a:pt x="11816265" y="3973919"/>
                </a:lnTo>
                <a:cubicBezTo>
                  <a:pt x="11819902" y="4062998"/>
                  <a:pt x="11819694" y="4122248"/>
                  <a:pt x="11818174" y="4171327"/>
                </a:cubicBezTo>
                <a:lnTo>
                  <a:pt x="11817878" y="4178488"/>
                </a:lnTo>
                <a:lnTo>
                  <a:pt x="11818118" y="4277530"/>
                </a:lnTo>
                <a:cubicBezTo>
                  <a:pt x="11817612" y="4347824"/>
                  <a:pt x="11816272" y="4421987"/>
                  <a:pt x="11813601" y="4501036"/>
                </a:cubicBezTo>
                <a:cubicBezTo>
                  <a:pt x="11824398" y="4779554"/>
                  <a:pt x="11834923" y="4895505"/>
                  <a:pt x="11813601" y="5020415"/>
                </a:cubicBezTo>
                <a:cubicBezTo>
                  <a:pt x="11808270" y="5051643"/>
                  <a:pt x="11804885" y="5094410"/>
                  <a:pt x="11802984" y="5145366"/>
                </a:cubicBezTo>
                <a:lnTo>
                  <a:pt x="11802805" y="5153576"/>
                </a:lnTo>
                <a:lnTo>
                  <a:pt x="11813601" y="5280104"/>
                </a:lnTo>
                <a:cubicBezTo>
                  <a:pt x="11848339" y="5545832"/>
                  <a:pt x="11803810" y="5568088"/>
                  <a:pt x="11813601" y="5734561"/>
                </a:cubicBezTo>
                <a:cubicBezTo>
                  <a:pt x="11814825" y="5755370"/>
                  <a:pt x="11815354" y="5777180"/>
                  <a:pt x="11815391" y="5800160"/>
                </a:cubicBezTo>
                <a:lnTo>
                  <a:pt x="11814403" y="5861994"/>
                </a:lnTo>
                <a:lnTo>
                  <a:pt x="11814897" y="5940552"/>
                </a:lnTo>
                <a:cubicBezTo>
                  <a:pt x="11813455" y="6007961"/>
                  <a:pt x="11810716" y="6074118"/>
                  <a:pt x="11808410" y="6139030"/>
                </a:cubicBezTo>
                <a:lnTo>
                  <a:pt x="11805249" y="6294204"/>
                </a:lnTo>
                <a:lnTo>
                  <a:pt x="11806853" y="6377232"/>
                </a:lnTo>
                <a:lnTo>
                  <a:pt x="11813601" y="6513630"/>
                </a:lnTo>
                <a:cubicBezTo>
                  <a:pt x="11755932" y="6520071"/>
                  <a:pt x="11702085" y="6522123"/>
                  <a:pt x="11651008" y="6521869"/>
                </a:cubicBezTo>
                <a:lnTo>
                  <a:pt x="11606878" y="6520178"/>
                </a:lnTo>
                <a:lnTo>
                  <a:pt x="11480359" y="6526470"/>
                </a:lnTo>
                <a:cubicBezTo>
                  <a:pt x="11411497" y="6529079"/>
                  <a:pt x="11340067" y="6529281"/>
                  <a:pt x="11235913" y="6522672"/>
                </a:cubicBezTo>
                <a:lnTo>
                  <a:pt x="11167376" y="6517338"/>
                </a:lnTo>
                <a:lnTo>
                  <a:pt x="11118099" y="6519937"/>
                </a:lnTo>
                <a:cubicBezTo>
                  <a:pt x="11008080" y="6519923"/>
                  <a:pt x="10918905" y="6505169"/>
                  <a:pt x="10779737" y="6513630"/>
                </a:cubicBezTo>
                <a:lnTo>
                  <a:pt x="10756340" y="6513513"/>
                </a:lnTo>
                <a:lnTo>
                  <a:pt x="10748952" y="6514346"/>
                </a:lnTo>
                <a:cubicBezTo>
                  <a:pt x="10725838" y="6516206"/>
                  <a:pt x="10699773" y="6516641"/>
                  <a:pt x="10661780" y="6513630"/>
                </a:cubicBezTo>
                <a:lnTo>
                  <a:pt x="10643067" y="6512943"/>
                </a:lnTo>
                <a:lnTo>
                  <a:pt x="10627638" y="6512866"/>
                </a:lnTo>
                <a:lnTo>
                  <a:pt x="10598539" y="6511309"/>
                </a:lnTo>
                <a:lnTo>
                  <a:pt x="10590670" y="6511020"/>
                </a:lnTo>
                <a:cubicBezTo>
                  <a:pt x="10422654" y="6509230"/>
                  <a:pt x="10114537" y="6525711"/>
                  <a:pt x="9930443" y="6519069"/>
                </a:cubicBezTo>
                <a:lnTo>
                  <a:pt x="9908887" y="6517613"/>
                </a:lnTo>
                <a:lnTo>
                  <a:pt x="9697150" y="6531900"/>
                </a:lnTo>
                <a:cubicBezTo>
                  <a:pt x="9438634" y="6540253"/>
                  <a:pt x="9217380" y="6522684"/>
                  <a:pt x="9038128" y="6513630"/>
                </a:cubicBezTo>
                <a:lnTo>
                  <a:pt x="8901719" y="6509665"/>
                </a:lnTo>
                <a:lnTo>
                  <a:pt x="8766922" y="6512046"/>
                </a:lnTo>
                <a:cubicBezTo>
                  <a:pt x="8694433" y="6513288"/>
                  <a:pt x="8629372" y="6514112"/>
                  <a:pt x="8580175" y="6513630"/>
                </a:cubicBezTo>
                <a:lnTo>
                  <a:pt x="8571277" y="6513524"/>
                </a:lnTo>
                <a:lnTo>
                  <a:pt x="8462217" y="6513630"/>
                </a:lnTo>
                <a:cubicBezTo>
                  <a:pt x="8225188" y="6509968"/>
                  <a:pt x="7780127" y="6525503"/>
                  <a:pt x="7532434" y="6513630"/>
                </a:cubicBezTo>
                <a:lnTo>
                  <a:pt x="7448622" y="6511320"/>
                </a:lnTo>
                <a:lnTo>
                  <a:pt x="7428354" y="6513630"/>
                </a:lnTo>
                <a:cubicBezTo>
                  <a:pt x="7293248" y="6538560"/>
                  <a:pt x="7186080" y="6533261"/>
                  <a:pt x="7078782" y="6523679"/>
                </a:cubicBezTo>
                <a:lnTo>
                  <a:pt x="6973169" y="6513887"/>
                </a:lnTo>
                <a:lnTo>
                  <a:pt x="6954249" y="6514033"/>
                </a:lnTo>
                <a:cubicBezTo>
                  <a:pt x="6918701" y="6514123"/>
                  <a:pt x="6880374" y="6514018"/>
                  <a:pt x="6838566" y="6513630"/>
                </a:cubicBezTo>
                <a:lnTo>
                  <a:pt x="6790865" y="6514652"/>
                </a:lnTo>
                <a:lnTo>
                  <a:pt x="6717520" y="6518204"/>
                </a:lnTo>
                <a:lnTo>
                  <a:pt x="6690736" y="6516798"/>
                </a:lnTo>
                <a:lnTo>
                  <a:pt x="6604647" y="6518643"/>
                </a:lnTo>
                <a:cubicBezTo>
                  <a:pt x="6383546" y="6528740"/>
                  <a:pt x="6188571" y="6547337"/>
                  <a:pt x="5908782" y="6513630"/>
                </a:cubicBezTo>
                <a:lnTo>
                  <a:pt x="5827432" y="6506155"/>
                </a:lnTo>
                <a:lnTo>
                  <a:pt x="5818169" y="6505897"/>
                </a:lnTo>
                <a:cubicBezTo>
                  <a:pt x="5656134" y="6501940"/>
                  <a:pt x="5476891" y="6500561"/>
                  <a:pt x="5360626" y="6513630"/>
                </a:cubicBezTo>
                <a:cubicBezTo>
                  <a:pt x="5244362" y="6526700"/>
                  <a:pt x="5155294" y="6523407"/>
                  <a:pt x="5082581" y="6518492"/>
                </a:cubicBezTo>
                <a:lnTo>
                  <a:pt x="5011539" y="6513612"/>
                </a:lnTo>
                <a:lnTo>
                  <a:pt x="4978999" y="6513630"/>
                </a:lnTo>
                <a:lnTo>
                  <a:pt x="4947560" y="6512597"/>
                </a:lnTo>
                <a:lnTo>
                  <a:pt x="4902673" y="6513630"/>
                </a:lnTo>
                <a:cubicBezTo>
                  <a:pt x="4851834" y="6520217"/>
                  <a:pt x="4795188" y="6523001"/>
                  <a:pt x="4737076" y="6522747"/>
                </a:cubicBezTo>
                <a:lnTo>
                  <a:pt x="4649328" y="6518160"/>
                </a:lnTo>
                <a:lnTo>
                  <a:pt x="4624935" y="6519597"/>
                </a:lnTo>
                <a:cubicBezTo>
                  <a:pt x="4598495" y="6519851"/>
                  <a:pt x="4566987" y="6518389"/>
                  <a:pt x="4521046" y="6513630"/>
                </a:cubicBezTo>
                <a:lnTo>
                  <a:pt x="4456833" y="6510131"/>
                </a:lnTo>
                <a:lnTo>
                  <a:pt x="4343538" y="6512337"/>
                </a:lnTo>
                <a:cubicBezTo>
                  <a:pt x="4260681" y="6514690"/>
                  <a:pt x="4174545" y="6517475"/>
                  <a:pt x="4104725" y="6513630"/>
                </a:cubicBezTo>
                <a:cubicBezTo>
                  <a:pt x="3965085" y="6505941"/>
                  <a:pt x="3802107" y="6535988"/>
                  <a:pt x="3528815" y="6513630"/>
                </a:cubicBezTo>
                <a:lnTo>
                  <a:pt x="3407613" y="6504978"/>
                </a:lnTo>
                <a:lnTo>
                  <a:pt x="3251268" y="6513630"/>
                </a:lnTo>
                <a:cubicBezTo>
                  <a:pt x="3103602" y="6529652"/>
                  <a:pt x="3004932" y="6519904"/>
                  <a:pt x="2867035" y="6513929"/>
                </a:cubicBezTo>
                <a:lnTo>
                  <a:pt x="2840124" y="6513045"/>
                </a:lnTo>
                <a:lnTo>
                  <a:pt x="2834946" y="6513630"/>
                </a:lnTo>
                <a:cubicBezTo>
                  <a:pt x="2691933" y="6538293"/>
                  <a:pt x="2614008" y="6529004"/>
                  <a:pt x="2502859" y="6520536"/>
                </a:cubicBezTo>
                <a:lnTo>
                  <a:pt x="2442001" y="6517197"/>
                </a:lnTo>
                <a:lnTo>
                  <a:pt x="2438245" y="6517313"/>
                </a:lnTo>
                <a:cubicBezTo>
                  <a:pt x="2401807" y="6517985"/>
                  <a:pt x="2368299" y="6518156"/>
                  <a:pt x="2336678" y="6517988"/>
                </a:cubicBezTo>
                <a:lnTo>
                  <a:pt x="2185932" y="6514754"/>
                </a:lnTo>
                <a:lnTo>
                  <a:pt x="1960620" y="6520062"/>
                </a:lnTo>
                <a:cubicBezTo>
                  <a:pt x="1876521" y="6521810"/>
                  <a:pt x="1788378" y="6523022"/>
                  <a:pt x="1701155" y="6522387"/>
                </a:cubicBezTo>
                <a:lnTo>
                  <a:pt x="1589271" y="6518529"/>
                </a:lnTo>
                <a:lnTo>
                  <a:pt x="1539168" y="6519829"/>
                </a:lnTo>
                <a:cubicBezTo>
                  <a:pt x="1395291" y="6522782"/>
                  <a:pt x="1407110" y="6517174"/>
                  <a:pt x="1287620" y="6513630"/>
                </a:cubicBezTo>
                <a:cubicBezTo>
                  <a:pt x="1168131" y="6510087"/>
                  <a:pt x="1041230" y="6513238"/>
                  <a:pt x="932033" y="6514000"/>
                </a:cubicBezTo>
                <a:lnTo>
                  <a:pt x="918750" y="6513952"/>
                </a:lnTo>
                <a:lnTo>
                  <a:pt x="858917" y="6514806"/>
                </a:lnTo>
                <a:cubicBezTo>
                  <a:pt x="826932" y="6514879"/>
                  <a:pt x="792070" y="6514545"/>
                  <a:pt x="753341" y="6513630"/>
                </a:cubicBezTo>
                <a:cubicBezTo>
                  <a:pt x="443511" y="6506311"/>
                  <a:pt x="354936" y="6524642"/>
                  <a:pt x="17841" y="6513630"/>
                </a:cubicBezTo>
                <a:cubicBezTo>
                  <a:pt x="-956" y="6342673"/>
                  <a:pt x="-10467" y="6012653"/>
                  <a:pt x="17841" y="5799484"/>
                </a:cubicBezTo>
                <a:lnTo>
                  <a:pt x="19845" y="5756408"/>
                </a:lnTo>
                <a:lnTo>
                  <a:pt x="17841" y="5734561"/>
                </a:lnTo>
                <a:cubicBezTo>
                  <a:pt x="13149" y="5695472"/>
                  <a:pt x="12578" y="5648752"/>
                  <a:pt x="13918" y="5598323"/>
                </a:cubicBezTo>
                <a:lnTo>
                  <a:pt x="18180" y="5508699"/>
                </a:lnTo>
                <a:lnTo>
                  <a:pt x="16493" y="5477760"/>
                </a:lnTo>
                <a:cubicBezTo>
                  <a:pt x="8966" y="5369709"/>
                  <a:pt x="1889" y="5260695"/>
                  <a:pt x="17841" y="5150260"/>
                </a:cubicBezTo>
                <a:cubicBezTo>
                  <a:pt x="-3463" y="5038150"/>
                  <a:pt x="-2139" y="4857473"/>
                  <a:pt x="6850" y="4650409"/>
                </a:cubicBezTo>
                <a:lnTo>
                  <a:pt x="14633" y="4498670"/>
                </a:lnTo>
                <a:lnTo>
                  <a:pt x="14494" y="4495758"/>
                </a:lnTo>
                <a:cubicBezTo>
                  <a:pt x="12245" y="4421472"/>
                  <a:pt x="13025" y="4335511"/>
                  <a:pt x="14442" y="4243130"/>
                </a:cubicBezTo>
                <a:lnTo>
                  <a:pt x="16801" y="4091152"/>
                </a:lnTo>
                <a:lnTo>
                  <a:pt x="13537" y="4018512"/>
                </a:lnTo>
                <a:lnTo>
                  <a:pt x="17696" y="3920163"/>
                </a:lnTo>
                <a:lnTo>
                  <a:pt x="17841" y="3851812"/>
                </a:lnTo>
                <a:cubicBezTo>
                  <a:pt x="15571" y="3651484"/>
                  <a:pt x="26219" y="3546077"/>
                  <a:pt x="24551" y="3386181"/>
                </a:cubicBezTo>
                <a:lnTo>
                  <a:pt x="24397" y="3379573"/>
                </a:lnTo>
                <a:lnTo>
                  <a:pt x="22173" y="3327681"/>
                </a:lnTo>
                <a:cubicBezTo>
                  <a:pt x="20895" y="3304536"/>
                  <a:pt x="19446" y="3284181"/>
                  <a:pt x="17841" y="3267510"/>
                </a:cubicBezTo>
                <a:cubicBezTo>
                  <a:pt x="8213" y="3167488"/>
                  <a:pt x="-3113" y="2984082"/>
                  <a:pt x="3931" y="2799801"/>
                </a:cubicBezTo>
                <a:lnTo>
                  <a:pt x="4125" y="2797274"/>
                </a:lnTo>
                <a:lnTo>
                  <a:pt x="3717" y="2776150"/>
                </a:lnTo>
                <a:cubicBezTo>
                  <a:pt x="3237" y="2640023"/>
                  <a:pt x="7465" y="2516197"/>
                  <a:pt x="17841" y="2423520"/>
                </a:cubicBezTo>
                <a:cubicBezTo>
                  <a:pt x="20435" y="2400350"/>
                  <a:pt x="22069" y="2375698"/>
                  <a:pt x="22982" y="2349684"/>
                </a:cubicBezTo>
                <a:lnTo>
                  <a:pt x="23157" y="2331991"/>
                </a:lnTo>
                <a:lnTo>
                  <a:pt x="21648" y="2290240"/>
                </a:lnTo>
                <a:cubicBezTo>
                  <a:pt x="18695" y="2240502"/>
                  <a:pt x="15426" y="2193755"/>
                  <a:pt x="14054" y="2150784"/>
                </a:cubicBezTo>
                <a:lnTo>
                  <a:pt x="17291" y="2050968"/>
                </a:lnTo>
                <a:lnTo>
                  <a:pt x="12351" y="1872365"/>
                </a:lnTo>
                <a:cubicBezTo>
                  <a:pt x="11665" y="1799113"/>
                  <a:pt x="12859" y="1722821"/>
                  <a:pt x="17841" y="1644450"/>
                </a:cubicBezTo>
                <a:lnTo>
                  <a:pt x="21169" y="1569934"/>
                </a:lnTo>
                <a:lnTo>
                  <a:pt x="20488" y="1547698"/>
                </a:lnTo>
                <a:cubicBezTo>
                  <a:pt x="19568" y="1516527"/>
                  <a:pt x="18663" y="1483900"/>
                  <a:pt x="17841" y="1449683"/>
                </a:cubicBezTo>
                <a:cubicBezTo>
                  <a:pt x="11271" y="1175953"/>
                  <a:pt x="1415" y="1152151"/>
                  <a:pt x="17841" y="995226"/>
                </a:cubicBezTo>
                <a:lnTo>
                  <a:pt x="19885" y="968921"/>
                </a:lnTo>
                <a:lnTo>
                  <a:pt x="17841" y="930304"/>
                </a:lnTo>
                <a:cubicBezTo>
                  <a:pt x="7442" y="768208"/>
                  <a:pt x="7865" y="285783"/>
                  <a:pt x="17841" y="21390"/>
                </a:cubicBezTo>
                <a:cubicBezTo>
                  <a:pt x="147136" y="10433"/>
                  <a:pt x="296588" y="9602"/>
                  <a:pt x="440468" y="11925"/>
                </a:cubicBezTo>
                <a:lnTo>
                  <a:pt x="473966" y="12726"/>
                </a:lnTo>
                <a:lnTo>
                  <a:pt x="478805" y="12539"/>
                </a:lnTo>
                <a:lnTo>
                  <a:pt x="484496" y="12977"/>
                </a:lnTo>
                <a:lnTo>
                  <a:pt x="648894" y="16905"/>
                </a:lnTo>
                <a:cubicBezTo>
                  <a:pt x="714833" y="18773"/>
                  <a:pt x="776163" y="20559"/>
                  <a:pt x="829667" y="21390"/>
                </a:cubicBezTo>
                <a:lnTo>
                  <a:pt x="916694" y="22693"/>
                </a:lnTo>
                <a:lnTo>
                  <a:pt x="933747" y="21390"/>
                </a:lnTo>
                <a:cubicBezTo>
                  <a:pt x="1086511" y="12604"/>
                  <a:pt x="1591110" y="15003"/>
                  <a:pt x="1863531" y="21390"/>
                </a:cubicBezTo>
                <a:lnTo>
                  <a:pt x="1920387" y="22646"/>
                </a:lnTo>
                <a:lnTo>
                  <a:pt x="2054705" y="24358"/>
                </a:lnTo>
                <a:cubicBezTo>
                  <a:pt x="2107717" y="24456"/>
                  <a:pt x="2161143" y="23719"/>
                  <a:pt x="2217404" y="21390"/>
                </a:cubicBezTo>
                <a:cubicBezTo>
                  <a:pt x="2442445" y="12073"/>
                  <a:pt x="2732199" y="18194"/>
                  <a:pt x="2911273" y="21390"/>
                </a:cubicBezTo>
                <a:lnTo>
                  <a:pt x="3023675" y="20799"/>
                </a:lnTo>
                <a:lnTo>
                  <a:pt x="3093869" y="15816"/>
                </a:lnTo>
                <a:cubicBezTo>
                  <a:pt x="3182922" y="11551"/>
                  <a:pt x="3301373" y="10993"/>
                  <a:pt x="3429365" y="12165"/>
                </a:cubicBezTo>
                <a:lnTo>
                  <a:pt x="3575555" y="14425"/>
                </a:lnTo>
                <a:lnTo>
                  <a:pt x="3605772" y="13210"/>
                </a:lnTo>
                <a:cubicBezTo>
                  <a:pt x="3774503" y="6974"/>
                  <a:pt x="3960371" y="3465"/>
                  <a:pt x="4063093" y="21390"/>
                </a:cubicBezTo>
                <a:lnTo>
                  <a:pt x="4088792" y="24677"/>
                </a:lnTo>
                <a:lnTo>
                  <a:pt x="4129769" y="25744"/>
                </a:lnTo>
                <a:cubicBezTo>
                  <a:pt x="4269845" y="29597"/>
                  <a:pt x="4297423" y="30995"/>
                  <a:pt x="4403088" y="21390"/>
                </a:cubicBezTo>
                <a:cubicBezTo>
                  <a:pt x="4473592" y="10814"/>
                  <a:pt x="4858406" y="-6032"/>
                  <a:pt x="5096956" y="21390"/>
                </a:cubicBezTo>
                <a:lnTo>
                  <a:pt x="5251798" y="27914"/>
                </a:lnTo>
                <a:lnTo>
                  <a:pt x="5332872" y="21390"/>
                </a:lnTo>
                <a:cubicBezTo>
                  <a:pt x="5422885" y="11295"/>
                  <a:pt x="5502187" y="8863"/>
                  <a:pt x="5576462" y="10240"/>
                </a:cubicBezTo>
                <a:lnTo>
                  <a:pt x="5700011" y="17015"/>
                </a:lnTo>
                <a:lnTo>
                  <a:pt x="5761151" y="15143"/>
                </a:lnTo>
                <a:cubicBezTo>
                  <a:pt x="5846776" y="14123"/>
                  <a:pt x="5935566" y="15403"/>
                  <a:pt x="6026740" y="21390"/>
                </a:cubicBezTo>
                <a:lnTo>
                  <a:pt x="6161088" y="29209"/>
                </a:lnTo>
                <a:lnTo>
                  <a:pt x="6262655" y="21390"/>
                </a:lnTo>
                <a:cubicBezTo>
                  <a:pt x="6405549" y="5694"/>
                  <a:pt x="6517747" y="175"/>
                  <a:pt x="6610089" y="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3E89D-8AC5-406B-9EA4-E99D99C0F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0431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865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11DEA-369A-4FE8-B58A-BF649F03C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Benefits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6E2FD3C-4C21-41EE-AC34-7EBC1B3D78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126342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7" name="Picture 37" descr="Shape&#10;&#10;Description automatically generated">
            <a:extLst>
              <a:ext uri="{FF2B5EF4-FFF2-40B4-BE49-F238E27FC236}">
                <a16:creationId xmlns:a16="http://schemas.microsoft.com/office/drawing/2014/main" id="{0C01585D-3A2A-4F27-ACBF-43B8378AD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5457" y="618453"/>
            <a:ext cx="1578635" cy="1365399"/>
          </a:xfrm>
          <a:prstGeom prst="rect">
            <a:avLst/>
          </a:prstGeom>
        </p:spPr>
      </p:pic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80F60CC-FD4A-48D6-AA65-4B1757DC0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947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5E98-D4FE-4D3B-82AA-785DC2B9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First Principles Thinkers</a:t>
            </a:r>
          </a:p>
        </p:txBody>
      </p:sp>
      <p:pic>
        <p:nvPicPr>
          <p:cNvPr id="4" name="Picture 4" descr="A picture containing text, wearing, hat&#10;&#10;Description automatically generated">
            <a:extLst>
              <a:ext uri="{FF2B5EF4-FFF2-40B4-BE49-F238E27FC236}">
                <a16:creationId xmlns:a16="http://schemas.microsoft.com/office/drawing/2014/main" id="{09C3AD36-DBDD-4F1E-AD17-D4137AD9D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369" y="1900629"/>
            <a:ext cx="1935980" cy="2426036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7AAC88C-408F-4842-8446-9C17D16D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4" y="1896031"/>
            <a:ext cx="1938069" cy="2433335"/>
          </a:xfrm>
          <a:prstGeom prst="rect">
            <a:avLst/>
          </a:prstGeom>
        </p:spPr>
      </p:pic>
      <p:pic>
        <p:nvPicPr>
          <p:cNvPr id="6" name="Picture 6" descr="A picture containing person, building, person, suit&#10;&#10;Description automatically generated">
            <a:extLst>
              <a:ext uri="{FF2B5EF4-FFF2-40B4-BE49-F238E27FC236}">
                <a16:creationId xmlns:a16="http://schemas.microsoft.com/office/drawing/2014/main" id="{B6531687-08CA-49E2-BD0E-A8EEA47AB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815" y="4512284"/>
            <a:ext cx="3318294" cy="22185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2FC8B95-362E-4BCC-811A-77664E2EB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154" y="1899249"/>
            <a:ext cx="2728823" cy="2426899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5C9FFD0-FC5E-4B33-8ECE-E00542F33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5456" y="4515983"/>
            <a:ext cx="2757577" cy="221112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E7AA69-C66A-44D2-B3A1-A8389856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9">
            <a:extLst>
              <a:ext uri="{FF2B5EF4-FFF2-40B4-BE49-F238E27FC236}">
                <a16:creationId xmlns:a16="http://schemas.microsoft.com/office/drawing/2014/main" id="{2F5011AB-F10C-419B-8FFC-6A9277E3D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7799" y="1906168"/>
            <a:ext cx="2095500" cy="244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86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BC820F-1B27-44FE-9AEE-B8838343D0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0" y="780165"/>
            <a:ext cx="5487988" cy="54879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CDCFD-3EF1-4705-A5D9-AD6C2BE9A93E}"/>
              </a:ext>
            </a:extLst>
          </p:cNvPr>
          <p:cNvSpPr txBox="1"/>
          <p:nvPr/>
        </p:nvSpPr>
        <p:spPr>
          <a:xfrm>
            <a:off x="2754702" y="482504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BA519-CA37-4533-AFC3-C4C490D12FDA}"/>
              </a:ext>
            </a:extLst>
          </p:cNvPr>
          <p:cNvSpPr txBox="1"/>
          <p:nvPr/>
        </p:nvSpPr>
        <p:spPr>
          <a:xfrm>
            <a:off x="8376248" y="164764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AD177-08A9-4F21-B7DF-E6A1796426D2}"/>
              </a:ext>
            </a:extLst>
          </p:cNvPr>
          <p:cNvSpPr txBox="1"/>
          <p:nvPr/>
        </p:nvSpPr>
        <p:spPr>
          <a:xfrm>
            <a:off x="2970363" y="152400"/>
            <a:ext cx="75739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imes New Roman"/>
                <a:cs typeface="Times New Roman"/>
              </a:rPr>
              <a:t>Find the shortest path from A to 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A1339-A687-4F76-9A7C-5985E85E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27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BC820F-1B27-44FE-9AEE-B8838343D0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0" y="780165"/>
            <a:ext cx="5487988" cy="54879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CDCFD-3EF1-4705-A5D9-AD6C2BE9A93E}"/>
              </a:ext>
            </a:extLst>
          </p:cNvPr>
          <p:cNvSpPr txBox="1"/>
          <p:nvPr/>
        </p:nvSpPr>
        <p:spPr>
          <a:xfrm>
            <a:off x="2754702" y="482504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BA519-CA37-4533-AFC3-C4C490D12FDA}"/>
              </a:ext>
            </a:extLst>
          </p:cNvPr>
          <p:cNvSpPr txBox="1"/>
          <p:nvPr/>
        </p:nvSpPr>
        <p:spPr>
          <a:xfrm>
            <a:off x="8376248" y="164764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AD177-08A9-4F21-B7DF-E6A1796426D2}"/>
              </a:ext>
            </a:extLst>
          </p:cNvPr>
          <p:cNvSpPr txBox="1"/>
          <p:nvPr/>
        </p:nvSpPr>
        <p:spPr>
          <a:xfrm>
            <a:off x="2970363" y="152400"/>
            <a:ext cx="75739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imes New Roman"/>
                <a:cs typeface="Times New Roman"/>
              </a:rPr>
              <a:t>Find the shortest path from A to 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A1339-A687-4F76-9A7C-5985E85E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63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BC820F-1B27-44FE-9AEE-B8838343D0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0" y="780165"/>
            <a:ext cx="5487988" cy="54879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CDCFD-3EF1-4705-A5D9-AD6C2BE9A93E}"/>
              </a:ext>
            </a:extLst>
          </p:cNvPr>
          <p:cNvSpPr txBox="1"/>
          <p:nvPr/>
        </p:nvSpPr>
        <p:spPr>
          <a:xfrm>
            <a:off x="2754702" y="482504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BA519-CA37-4533-AFC3-C4C490D12FDA}"/>
              </a:ext>
            </a:extLst>
          </p:cNvPr>
          <p:cNvSpPr txBox="1"/>
          <p:nvPr/>
        </p:nvSpPr>
        <p:spPr>
          <a:xfrm>
            <a:off x="8376248" y="164764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AD177-08A9-4F21-B7DF-E6A1796426D2}"/>
              </a:ext>
            </a:extLst>
          </p:cNvPr>
          <p:cNvSpPr txBox="1"/>
          <p:nvPr/>
        </p:nvSpPr>
        <p:spPr>
          <a:xfrm>
            <a:off x="2970363" y="152400"/>
            <a:ext cx="757399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imes New Roman"/>
                <a:cs typeface="Times New Roman"/>
              </a:rPr>
              <a:t>Find the shortest path from A to 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EA1339-A687-4F76-9A7C-5985E85E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78D6896-9A29-4433-B4BD-35309D086980}"/>
                  </a:ext>
                </a:extLst>
              </p14:cNvPr>
              <p14:cNvContentPartPr/>
              <p14:nvPr/>
            </p14:nvContentPartPr>
            <p14:xfrm>
              <a:off x="3364301" y="1934927"/>
              <a:ext cx="4752975" cy="318135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78D6896-9A29-4433-B4BD-35309D0869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6292" y="1917301"/>
                <a:ext cx="4788633" cy="32169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330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EB6C3-72BE-4BD5-80C2-F0E9A4080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356388"/>
            <a:ext cx="10909640" cy="2759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00B0F0"/>
                </a:solidFill>
              </a:rPr>
              <a:t>Any thoughts</a:t>
            </a:r>
          </a:p>
        </p:txBody>
      </p:sp>
      <p:sp>
        <p:nvSpPr>
          <p:cNvPr id="23" name="Date Placeholder 26">
            <a:extLst>
              <a:ext uri="{FF2B5EF4-FFF2-40B4-BE49-F238E27FC236}">
                <a16:creationId xmlns:a16="http://schemas.microsoft.com/office/drawing/2014/main" id="{CFDC8673-ECDC-4BBF-85A0-B3C8BF5D5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ooter Placeholder 27">
            <a:extLst>
              <a:ext uri="{FF2B5EF4-FFF2-40B4-BE49-F238E27FC236}">
                <a16:creationId xmlns:a16="http://schemas.microsoft.com/office/drawing/2014/main" id="{98563585-019D-4DED-B8F2-11788F2B3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FA644-1555-4B89-859A-0FC1ABFD0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Slide Number Placeholder 28">
            <a:extLst>
              <a:ext uri="{FF2B5EF4-FFF2-40B4-BE49-F238E27FC236}">
                <a16:creationId xmlns:a16="http://schemas.microsoft.com/office/drawing/2014/main" id="{41D92710-32AD-4D92-A7BE-0C32FB75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3166330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984E76D6-FCEF-4D1C-A0A1-FC53D09B1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6924" y="4251960"/>
            <a:ext cx="1975104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1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AB9BBE-CF94-4229-9E20-8EBDE26EB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BCEA-2316-4187-B6B5-F08A061E8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ea typeface="+mn-lt"/>
                <a:cs typeface="+mn-lt"/>
                <a:hlinkClick r:id="rId2"/>
              </a:rPr>
              <a:t>https://fs.blog/2018/04/first-principles/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3"/>
              </a:rPr>
              <a:t>https://www.techtello.com/first-principles-thinking/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4"/>
              </a:rPr>
              <a:t>https://jamesclear.com/first-principles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5"/>
              </a:rPr>
              <a:t>https://benjaminstrusnik.com/blog/wealth/business/growth/first-principles-thinking/</a:t>
            </a:r>
            <a:endParaRPr lang="en-US">
              <a:latin typeface="Times New Roman"/>
              <a:ea typeface="+mn-lt"/>
              <a:cs typeface="+mn-lt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6"/>
              </a:rPr>
              <a:t>https://twitter.com/design4ahs/status/1324495442885763072</a:t>
            </a:r>
            <a:endParaRPr lang="en-US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ea typeface="+mn-lt"/>
                <a:cs typeface="+mn-lt"/>
                <a:hlinkClick r:id="rId7"/>
              </a:rPr>
              <a:t>https://www.zen-tools.net/first-principles-thinking.html</a:t>
            </a:r>
            <a:endParaRPr lang="en-US">
              <a:latin typeface="Times New Roman"/>
              <a:cs typeface="Times New Roman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25A466-70BA-407E-AF63-6419C7624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02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8" name="Rectangle 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F7BAB15A-ADD9-4925-802C-04B96A7C8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45" b="978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9" name="Rectangle 4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7E2E9-3F7D-4BC6-87EB-41F6C0090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2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28D70-AE7B-4928-9FE8-6CDAAA3C4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BC820F-1B27-44FE-9AEE-B8838343D0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9869" y="793573"/>
            <a:ext cx="5487777" cy="54893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CDCFD-3EF1-4705-A5D9-AD6C2BE9A93E}"/>
              </a:ext>
            </a:extLst>
          </p:cNvPr>
          <p:cNvSpPr txBox="1"/>
          <p:nvPr/>
        </p:nvSpPr>
        <p:spPr>
          <a:xfrm>
            <a:off x="2754702" y="482504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BA519-CA37-4533-AFC3-C4C490D12FDA}"/>
              </a:ext>
            </a:extLst>
          </p:cNvPr>
          <p:cNvSpPr txBox="1"/>
          <p:nvPr/>
        </p:nvSpPr>
        <p:spPr>
          <a:xfrm>
            <a:off x="8376248" y="164764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AC759D0-06B4-46D7-8165-C03EA31F43AE}"/>
                  </a:ext>
                </a:extLst>
              </p14:cNvPr>
              <p14:cNvContentPartPr/>
              <p14:nvPr/>
            </p14:nvContentPartPr>
            <p14:xfrm>
              <a:off x="3274978" y="1068149"/>
              <a:ext cx="5124450" cy="4638675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AC759D0-06B4-46D7-8165-C03EA31F43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7329" y="1050516"/>
                <a:ext cx="5160109" cy="4674302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4A834F-FA73-4047-938B-25C17FDF5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82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BC820F-1B27-44FE-9AEE-B8838343D00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9869" y="793573"/>
            <a:ext cx="5487777" cy="548936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2CDCFD-3EF1-4705-A5D9-AD6C2BE9A93E}"/>
              </a:ext>
            </a:extLst>
          </p:cNvPr>
          <p:cNvSpPr txBox="1"/>
          <p:nvPr/>
        </p:nvSpPr>
        <p:spPr>
          <a:xfrm>
            <a:off x="2754702" y="4825042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BA519-CA37-4533-AFC3-C4C490D12FDA}"/>
              </a:ext>
            </a:extLst>
          </p:cNvPr>
          <p:cNvSpPr txBox="1"/>
          <p:nvPr/>
        </p:nvSpPr>
        <p:spPr>
          <a:xfrm>
            <a:off x="8376248" y="1647644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rgbClr val="00B0F0"/>
                </a:solidFill>
                <a:latin typeface="Times New Roman"/>
                <a:cs typeface="Times New Roman"/>
              </a:rPr>
              <a:t>B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00CC84-0724-4DF7-96A1-4D67E1BF2832}"/>
                  </a:ext>
                </a:extLst>
              </p14:cNvPr>
              <p14:cNvContentPartPr/>
              <p14:nvPr/>
            </p14:nvContentPartPr>
            <p14:xfrm>
              <a:off x="2998656" y="712655"/>
              <a:ext cx="5638800" cy="4105274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00CC84-0724-4DF7-96A1-4D67E1BF28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1010" y="695005"/>
                <a:ext cx="5674452" cy="4140934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19590-DB58-4D7D-B598-D18DBFC0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1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916FC-B6D7-4525-ABE9-F4C63953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BD2E3-0592-4477-A3C9-19571351A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First Principles</a:t>
            </a:r>
          </a:p>
          <a:p>
            <a:r>
              <a:rPr lang="en-US" dirty="0">
                <a:latin typeface="Times New Roman"/>
                <a:cs typeface="Times New Roman"/>
              </a:rPr>
              <a:t>First Principle Thinking</a:t>
            </a:r>
          </a:p>
          <a:p>
            <a:r>
              <a:rPr lang="en-US" dirty="0">
                <a:latin typeface="Times New Roman"/>
                <a:cs typeface="Times New Roman"/>
              </a:rPr>
              <a:t>Different Ways</a:t>
            </a:r>
          </a:p>
          <a:p>
            <a:r>
              <a:rPr lang="en-US" dirty="0">
                <a:latin typeface="Times New Roman"/>
                <a:cs typeface="Times New Roman"/>
              </a:rPr>
              <a:t>Traditional Thinker</a:t>
            </a:r>
          </a:p>
          <a:p>
            <a:r>
              <a:rPr lang="en-US" dirty="0">
                <a:latin typeface="Times New Roman"/>
                <a:cs typeface="Times New Roman"/>
              </a:rPr>
              <a:t>First Principles Thinker</a:t>
            </a:r>
          </a:p>
          <a:p>
            <a:r>
              <a:rPr lang="en-US" dirty="0">
                <a:latin typeface="Times New Roman"/>
                <a:cs typeface="Times New Roman"/>
              </a:rPr>
              <a:t>Benefits</a:t>
            </a: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D2E98F-CCFA-4787-9083-6AA59ABC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287" y="590910"/>
            <a:ext cx="1046672" cy="103229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CECC-DA40-4A8F-9C1B-B44C111E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E7520-A3D9-40E8-87B4-60EB4A121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First Principles?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36D7F-C45D-465B-A1B0-EAB9B402E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The First Principle is a basic proposition or assumption that cannot be derived from any other proposition or assumption.</a:t>
            </a: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  <a:p>
            <a:r>
              <a:rPr lang="en-US" dirty="0">
                <a:latin typeface="Times New Roman"/>
                <a:cs typeface="Times New Roman"/>
              </a:rPr>
              <a:t>The First Principle can be considered as the basis or origin from which a thing can be understood in a better manner.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CE9E38-436B-438F-A32C-D423DCDF3C74}"/>
              </a:ext>
            </a:extLst>
          </p:cNvPr>
          <p:cNvSpPr/>
          <p:nvPr/>
        </p:nvSpPr>
        <p:spPr>
          <a:xfrm>
            <a:off x="3049079" y="3070645"/>
            <a:ext cx="1063924" cy="445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2 x 2 = 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2246D3-3DB8-4FFE-854C-73E3B43457C6}"/>
              </a:ext>
            </a:extLst>
          </p:cNvPr>
          <p:cNvSpPr/>
          <p:nvPr/>
        </p:nvSpPr>
        <p:spPr>
          <a:xfrm>
            <a:off x="4356520" y="3069745"/>
            <a:ext cx="2084716" cy="4456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Something x </a:t>
            </a:r>
            <a:r>
              <a:rPr lang="en-US">
                <a:latin typeface="Times New Roman"/>
                <a:cs typeface="Times New Roman"/>
              </a:rPr>
              <a:t>0 = 0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997E21-1C85-40B5-B4C5-A86F42E13117}"/>
              </a:ext>
            </a:extLst>
          </p:cNvPr>
          <p:cNvSpPr/>
          <p:nvPr/>
        </p:nvSpPr>
        <p:spPr>
          <a:xfrm>
            <a:off x="732526" y="2996961"/>
            <a:ext cx="2113470" cy="5175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Mathematics</a:t>
            </a:r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276B396-F25C-4ABF-8077-6BF0DFB73EB8}"/>
              </a:ext>
            </a:extLst>
          </p:cNvPr>
          <p:cNvSpPr/>
          <p:nvPr/>
        </p:nvSpPr>
        <p:spPr>
          <a:xfrm>
            <a:off x="731628" y="4117495"/>
            <a:ext cx="2113469" cy="51758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/>
                <a:cs typeface="Times New Roman"/>
              </a:rPr>
              <a:t>Physics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F619426-4635-4946-BF90-4D117F292A5F}"/>
              </a:ext>
            </a:extLst>
          </p:cNvPr>
          <p:cNvSpPr/>
          <p:nvPr/>
        </p:nvSpPr>
        <p:spPr>
          <a:xfrm>
            <a:off x="3102992" y="4145353"/>
            <a:ext cx="3119886" cy="460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/>
                <a:cs typeface="Times New Roman"/>
              </a:rPr>
              <a:t>Established Laws of Physics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3A7EC9-74E8-41E6-B644-450A0C6CB27A}"/>
              </a:ext>
            </a:extLst>
          </p:cNvPr>
          <p:cNvSpPr/>
          <p:nvPr/>
        </p:nvSpPr>
        <p:spPr>
          <a:xfrm>
            <a:off x="8154837" y="3129950"/>
            <a:ext cx="2012830" cy="4313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/>
                <a:cs typeface="Times New Roman"/>
              </a:rPr>
              <a:t>Philosophy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FA1E60-0657-46C1-AD78-F4C88DD2E257}"/>
              </a:ext>
            </a:extLst>
          </p:cNvPr>
          <p:cNvSpPr/>
          <p:nvPr/>
        </p:nvSpPr>
        <p:spPr>
          <a:xfrm>
            <a:off x="7564468" y="3718524"/>
            <a:ext cx="3378678" cy="920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Established facts, based on which conclusions are made</a:t>
            </a:r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EC00A82D-1FAF-43AB-87E0-9990D22D482B}"/>
              </a:ext>
            </a:extLst>
          </p:cNvPr>
          <p:cNvSpPr/>
          <p:nvPr/>
        </p:nvSpPr>
        <p:spPr>
          <a:xfrm>
            <a:off x="432400" y="2854983"/>
            <a:ext cx="6297282" cy="891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40E51D5D-CC05-4ADE-8D7E-103AF47955F3}"/>
              </a:ext>
            </a:extLst>
          </p:cNvPr>
          <p:cNvSpPr/>
          <p:nvPr/>
        </p:nvSpPr>
        <p:spPr>
          <a:xfrm>
            <a:off x="431500" y="3860500"/>
            <a:ext cx="6297283" cy="89139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uble Bracket 12">
            <a:extLst>
              <a:ext uri="{FF2B5EF4-FFF2-40B4-BE49-F238E27FC236}">
                <a16:creationId xmlns:a16="http://schemas.microsoft.com/office/drawing/2014/main" id="{9459FC7C-97B4-434B-AFFB-0ACBA786FA83}"/>
              </a:ext>
            </a:extLst>
          </p:cNvPr>
          <p:cNvSpPr/>
          <p:nvPr/>
        </p:nvSpPr>
        <p:spPr>
          <a:xfrm>
            <a:off x="7187960" y="3068847"/>
            <a:ext cx="4270073" cy="168214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C704FC2-49B8-4874-AFF0-C8DB1A50F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683" y="571287"/>
            <a:ext cx="759125" cy="84150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674371D-CA4A-4BDF-9580-8F8375E3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19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FFCF-F071-4D1A-899E-C371856B5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First Principles Thinking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F0C22-4B81-43A6-9232-BEFDE7D5D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Consists of breaking down the problem into its fundamental facts and attempting to solve it from that viewpoint.</a:t>
            </a:r>
          </a:p>
          <a:p>
            <a:r>
              <a:rPr lang="en-US" dirty="0">
                <a:latin typeface="Times New Roman"/>
                <a:cs typeface="Times New Roman"/>
              </a:rPr>
              <a:t>A basic assumption that cannot be deduced any further.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First principles thinking is a fancy way of saying “think like a scientist.” Scientists don't assume anything.</a:t>
            </a:r>
          </a:p>
          <a:p>
            <a:r>
              <a:rPr lang="en-US" dirty="0">
                <a:latin typeface="Times New Roman"/>
                <a:ea typeface="+mn-lt"/>
                <a:cs typeface="+mn-lt"/>
              </a:rPr>
              <a:t>First principles thinking removes all assumptions when looking for the solution of the problem</a:t>
            </a:r>
            <a:endParaRPr lang="en-US" b="1" dirty="0">
              <a:latin typeface="Times New Roman"/>
              <a:cs typeface="Times New Roman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284CC89-5793-4E93-8575-654DF492A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456" y="590910"/>
            <a:ext cx="1104182" cy="11041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9B366-DB0E-4A3E-9434-1813E5C7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9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56E7B-AC6C-47BC-81EC-1DB65602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Snow Mobile</a:t>
            </a:r>
            <a:endParaRPr lang="en-US" dirty="0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23A0C"/>
          </a:solidFill>
          <a:ln w="38100" cap="rnd">
            <a:solidFill>
              <a:srgbClr val="F23A0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7A60C-15BA-4E24-AF66-5E0964504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41460" y="6356350"/>
            <a:ext cx="182745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A7CD31F4-64FA-4BA0-9498-67783267A8C8}" type="slidenum">
              <a:rPr lang="en-US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65F237D-FD30-4C51-BCED-E194C69A4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7720" y="640080"/>
            <a:ext cx="6727767" cy="5550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AE153-E602-4440-A6B3-75EE2C30E834}"/>
              </a:ext>
            </a:extLst>
          </p:cNvPr>
          <p:cNvSpPr txBox="1"/>
          <p:nvPr/>
        </p:nvSpPr>
        <p:spPr>
          <a:xfrm>
            <a:off x="641230" y="4623758"/>
            <a:ext cx="274320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Deconstruct</a:t>
            </a:r>
            <a:endParaRPr lang="en-US" sz="2800" i="1">
              <a:solidFill>
                <a:srgbClr val="002060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 sz="2800" i="1" dirty="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then </a:t>
            </a:r>
            <a:endParaRPr lang="en-US" sz="2800" i="1">
              <a:solidFill>
                <a:srgbClr val="002060"/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 sz="2800" i="1" dirty="0">
                <a:solidFill>
                  <a:srgbClr val="002060"/>
                </a:solidFill>
                <a:latin typeface="Times New Roman"/>
                <a:ea typeface="+mn-lt"/>
                <a:cs typeface="+mn-lt"/>
              </a:rPr>
              <a:t>Reconstruct.</a:t>
            </a:r>
            <a:endParaRPr lang="en-US" sz="2800" i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349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82B2-E0AF-4006-9F58-E3B25854B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Different Ways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3CA849-A5E7-46D3-8F5A-44E2068CE93A}"/>
              </a:ext>
            </a:extLst>
          </p:cNvPr>
          <p:cNvSpPr/>
          <p:nvPr/>
        </p:nvSpPr>
        <p:spPr>
          <a:xfrm>
            <a:off x="1426235" y="2396706"/>
            <a:ext cx="2573546" cy="9201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The Five Whys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5374D08-1491-41DF-AAF9-80F24015FA55}"/>
              </a:ext>
            </a:extLst>
          </p:cNvPr>
          <p:cNvSpPr/>
          <p:nvPr/>
        </p:nvSpPr>
        <p:spPr>
          <a:xfrm>
            <a:off x="4099525" y="3042788"/>
            <a:ext cx="3047998" cy="11501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Cartesian Doubt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CBF3F11-7D5A-413D-BE1F-24D5F39B6D04}"/>
              </a:ext>
            </a:extLst>
          </p:cNvPr>
          <p:cNvSpPr/>
          <p:nvPr/>
        </p:nvSpPr>
        <p:spPr>
          <a:xfrm>
            <a:off x="7232890" y="3803890"/>
            <a:ext cx="3536829" cy="15383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Socratic Questioning</a:t>
            </a:r>
          </a:p>
        </p:txBody>
      </p:sp>
      <p:pic>
        <p:nvPicPr>
          <p:cNvPr id="4" name="Picture 7" descr="Shape&#10;&#10;Description automatically generated">
            <a:extLst>
              <a:ext uri="{FF2B5EF4-FFF2-40B4-BE49-F238E27FC236}">
                <a16:creationId xmlns:a16="http://schemas.microsoft.com/office/drawing/2014/main" id="{B50AD1E3-83EA-498C-B007-44A6927F9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8" y="354941"/>
            <a:ext cx="1318045" cy="136045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47AF1BC-EA25-46B1-B4BE-A1E38A9F9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558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TC104033937[[fn=Vapor Trail]]</Template>
  <TotalTime>2</TotalTime>
  <Words>566</Words>
  <Application>Microsoft Office PowerPoint</Application>
  <PresentationFormat>Widescreen</PresentationFormat>
  <Paragraphs>116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Modern Love</vt:lpstr>
      <vt:lpstr>The Hand</vt:lpstr>
      <vt:lpstr>Times New Roman</vt:lpstr>
      <vt:lpstr>SketchyVTI</vt:lpstr>
      <vt:lpstr>First Principles Thinking</vt:lpstr>
      <vt:lpstr>PowerPoint Presentation</vt:lpstr>
      <vt:lpstr>PowerPoint Presentation</vt:lpstr>
      <vt:lpstr>PowerPoint Presentation</vt:lpstr>
      <vt:lpstr>Agenda</vt:lpstr>
      <vt:lpstr>First Principles?</vt:lpstr>
      <vt:lpstr>First Principles Thinking</vt:lpstr>
      <vt:lpstr>Snow Mobile</vt:lpstr>
      <vt:lpstr>Different Ways</vt:lpstr>
      <vt:lpstr>Five Why's</vt:lpstr>
      <vt:lpstr>Example</vt:lpstr>
      <vt:lpstr>Cartesian Doubt</vt:lpstr>
      <vt:lpstr>Socratic Questioning</vt:lpstr>
      <vt:lpstr>Traditional  Thinker</vt:lpstr>
      <vt:lpstr>First Principles Thinker</vt:lpstr>
      <vt:lpstr>PowerPoint Presentation</vt:lpstr>
      <vt:lpstr>Benefits</vt:lpstr>
      <vt:lpstr>First Principles Thinkers</vt:lpstr>
      <vt:lpstr>PowerPoint Presentation</vt:lpstr>
      <vt:lpstr>PowerPoint Presentation</vt:lpstr>
      <vt:lpstr>Any thoughts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Manohar Mittapally</cp:lastModifiedBy>
  <cp:revision>644</cp:revision>
  <dcterms:created xsi:type="dcterms:W3CDTF">2021-07-01T05:13:10Z</dcterms:created>
  <dcterms:modified xsi:type="dcterms:W3CDTF">2025-03-27T14:55:18Z</dcterms:modified>
</cp:coreProperties>
</file>